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4D5A42EB-26DA-4456-A94E-0149FADF663E}">
          <p14:sldIdLst>
            <p14:sldId id="256"/>
          </p14:sldIdLst>
        </p14:section>
        <p14:section name="Overview" id="{87829E8B-1F1E-431C-9A77-07B9A26FB65D}">
          <p14:sldIdLst>
            <p14:sldId id="257"/>
            <p14:sldId id="258"/>
          </p14:sldIdLst>
        </p14:section>
        <p14:section name="Technologies" id="{B2A50879-3772-4637-BE1A-972B35338CEE}">
          <p14:sldIdLst>
            <p14:sldId id="259"/>
            <p14:sldId id="260"/>
          </p14:sldIdLst>
        </p14:section>
        <p14:section name="Features" id="{33120E15-6888-417B-9596-34A3D6047BB5}">
          <p14:sldIdLst>
            <p14:sldId id="261"/>
            <p14:sldId id="262"/>
          </p14:sldIdLst>
        </p14:section>
        <p14:section name="Future" id="{CB8E2725-18E5-42AD-B1EF-599546B6450C}">
          <p14:sldIdLst>
            <p14:sldId id="263"/>
            <p14:sldId id="264"/>
          </p14:sldIdLst>
        </p14:section>
        <p14:section name="Thanks" id="{6F9FC533-1784-4CCE-AA68-09EEEC1AD9E7}">
          <p14:sldIdLst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B9C3-DABA-AE70-038A-FD56C0338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B335E-FE98-76DD-8F33-0C7D250AA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14537-8C32-73B1-A7FB-2BD76334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C5B15-C862-2AEA-D4FA-52BB1193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6F09B-F1C9-C0EC-51AF-7109D065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9601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EF53-41D1-FA8B-FC0A-A2BA1355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7467E-28EA-6112-12C5-0011DF374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7DDD-28E7-C614-EE13-C9007CF4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EE0F5-98F8-B192-F99A-DB545E21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FF53A-6457-2574-1A1E-51CEE846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8742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09882-B048-CFE4-1569-880D2E371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3E645-2EF3-AD51-9EDD-9649203F8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8726E-6B8C-B5A4-25F5-5B7B3840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CA389-9B6C-8588-57B8-3C7F7EA2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27494-3AE8-CA75-B3F6-3957B1D5C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8121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EC973-6DC6-9AEE-E042-EF6D3709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DD8E-C31C-A53A-D6B2-91066ADC0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649E5-E129-3272-FA9E-A37F5EF8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3507-6D26-980D-0E20-5A3E146B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3CCDC-4C91-685E-B1FC-3CEDDC12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038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E1A4-1E42-BEBE-2EA6-EE27AA10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465DB-4ED6-CF91-6F94-C79418010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479F9-6D7D-E80A-5F4B-EB19196B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C0D37-4F75-C2B3-8C04-ADD1F4B3F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71D15-7D3C-58F9-B94D-763642F9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9646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CB7F-CCDD-2DAE-A2F8-00007030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CB084-A607-11BB-7B41-EB533D13B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E26B3-19EC-DA3D-1087-C05C0972A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FA055-7880-AFF2-A24B-2B24DC96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3FE4E-3A02-DB93-A17C-A4A7D9F3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D9A38-C69F-6F1A-4A1D-8AC4A6CFC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145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A2DF-E76B-B967-922E-BEE7A685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9F444-3255-41D8-F62C-BBE54F590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8F8DB-2478-F667-9713-E5D6D804A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EA656-7470-18DB-3F16-937A1744B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36EFD-B5CB-3085-5443-6DB8A76C9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46625-1306-C018-88B7-152B1C09B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B64DDB-8F53-9BD9-5ABF-98AA3D8E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ECCC3-4BAE-DDB2-0E2E-6BA55B56C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05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FFDF-7BF4-1991-F49B-DEDE5AD4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B318E8-9FC6-8E4D-F3EE-38E99C1B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2FF6B-A0CD-928C-93B0-57C66ABD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A41EA-4073-32B1-A2DE-D52209E7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6324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A47DC-97AE-F8A3-78D0-D0882648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1D467-C0A8-CDDF-1686-0644DF49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A0B2B-B0C0-56C3-5A50-EC0492A0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2120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9C71-8404-946F-DF25-4213B893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D977-5B5D-7A3B-2574-73D55430C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C61E7-6548-FDC0-D9F4-91209FCA5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FFC43-5719-498C-9DC5-A683F651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EE54B-8045-0109-E2E7-06D393E1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9792F-1462-DDF6-03B2-0690D66B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7162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E6F2-339B-DEAE-12DB-C82DB505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8A001-6728-6A4D-35D8-C837780C9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D4011-A7FB-8375-3CC0-410C7141D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7EBA0-2165-4A7C-F4C7-8AB4946D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BB7B7-8564-7C4F-749B-21A132311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5526B-14FE-A2DD-2D9F-98DFED57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9863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873ED8-4647-E425-3148-8060E571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33999-3136-8AAC-41C0-7561F92F6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C88B9-70D9-23C1-47B0-DD65460B00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DAAE4-F5C2-454E-BAA6-8059757BC961}" type="datetimeFigureOut">
              <a:rPr lang="en-PK" smtClean="0"/>
              <a:t>21/12/2025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3E7BB-5FA3-3266-46F4-643B6B7A3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9C7B1-4B66-97F1-8C1F-9D38F488C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085A1-C4E6-4802-93F6-8644079CB6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6852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6.xml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gramming code abstract technology background of software developer and  Computer script">
            <a:extLst>
              <a:ext uri="{FF2B5EF4-FFF2-40B4-BE49-F238E27FC236}">
                <a16:creationId xmlns:a16="http://schemas.microsoft.com/office/drawing/2014/main" id="{5DF28715-644E-158A-27D3-38EE04D6BF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74" b="637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5899AB-C2F9-3964-CF5F-8C1DA5B65A1A}"/>
              </a:ext>
            </a:extLst>
          </p:cNvPr>
          <p:cNvCxnSpPr/>
          <p:nvPr/>
        </p:nvCxnSpPr>
        <p:spPr>
          <a:xfrm>
            <a:off x="4913710" y="3525590"/>
            <a:ext cx="928688" cy="600075"/>
          </a:xfrm>
          <a:prstGeom prst="line">
            <a:avLst/>
          </a:prstGeom>
          <a:ln w="88900" cap="rnd" cmpd="sng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3BF43F-5C97-333B-0F1C-E47CCCE64074}"/>
              </a:ext>
            </a:extLst>
          </p:cNvPr>
          <p:cNvCxnSpPr>
            <a:cxnSpLocks/>
          </p:cNvCxnSpPr>
          <p:nvPr/>
        </p:nvCxnSpPr>
        <p:spPr>
          <a:xfrm flipH="1">
            <a:off x="2844800" y="3631187"/>
            <a:ext cx="693737" cy="940813"/>
          </a:xfrm>
          <a:prstGeom prst="line">
            <a:avLst/>
          </a:prstGeom>
          <a:ln w="88900" cap="rnd" cmpd="sng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2086A6-FF3C-8F3A-A85F-60F3B03DAEE7}"/>
              </a:ext>
            </a:extLst>
          </p:cNvPr>
          <p:cNvCxnSpPr>
            <a:cxnSpLocks/>
          </p:cNvCxnSpPr>
          <p:nvPr/>
        </p:nvCxnSpPr>
        <p:spPr>
          <a:xfrm flipH="1">
            <a:off x="7531894" y="3641838"/>
            <a:ext cx="786213" cy="690522"/>
          </a:xfrm>
          <a:prstGeom prst="line">
            <a:avLst/>
          </a:prstGeom>
          <a:ln w="88900" cap="rnd" cmpd="sng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88D1C0-9A6F-E934-1586-75B849F89DF8}"/>
              </a:ext>
            </a:extLst>
          </p:cNvPr>
          <p:cNvCxnSpPr>
            <a:cxnSpLocks/>
          </p:cNvCxnSpPr>
          <p:nvPr/>
        </p:nvCxnSpPr>
        <p:spPr>
          <a:xfrm>
            <a:off x="9598710" y="3237460"/>
            <a:ext cx="841259" cy="902493"/>
          </a:xfrm>
          <a:prstGeom prst="line">
            <a:avLst/>
          </a:prstGeom>
          <a:ln w="88900" cap="rnd" cmpd="sng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40F46680-97F1-F8D5-0879-709089D32C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939861"/>
                  </p:ext>
                </p:extLst>
              </p:nvPr>
            </p:nvGraphicFramePr>
            <p:xfrm>
              <a:off x="11906" y="4125665"/>
              <a:ext cx="4188619" cy="2356098"/>
            </p:xfrm>
            <a:graphic>
              <a:graphicData uri="http://schemas.microsoft.com/office/powerpoint/2016/sectionzoom">
                <psez:sectionZm>
                  <psez:sectionZmObj sectionId="{87829E8B-1F1E-431C-9A77-07B9A26FB65D}">
                    <psez:zmPr id="{8393072C-AA61-4789-BB2B-56D7451913B5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88619" cy="235609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0F46680-97F1-F8D5-0879-709089D32C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06" y="4125665"/>
                <a:ext cx="4188619" cy="2356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0E2AB0A3-744A-FF3B-3DFC-5A1F9369D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4734940"/>
                  </p:ext>
                </p:extLst>
              </p:nvPr>
            </p:nvGraphicFramePr>
            <p:xfrm>
              <a:off x="2676527" y="233124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2A50879-3772-4637-BE1A-972B35338CEE}">
                    <psez:zmPr id="{611293B8-D250-4FF0-A43A-CD135C23E55F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E2AB0A3-744A-FF3B-3DFC-5A1F9369D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6527" y="2331243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DD0E9604-2EA2-0E7F-0696-648202C3C1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4967964"/>
                  </p:ext>
                </p:extLst>
              </p:nvPr>
            </p:nvGraphicFramePr>
            <p:xfrm>
              <a:off x="4795835" y="3669507"/>
              <a:ext cx="3690938" cy="2076153"/>
            </p:xfrm>
            <a:graphic>
              <a:graphicData uri="http://schemas.microsoft.com/office/powerpoint/2016/sectionzoom">
                <psez:sectionZm>
                  <psez:sectionZmObj sectionId="{33120E15-6888-417B-9596-34A3D6047BB5}">
                    <psez:zmPr id="{A34BEC76-D0AF-4627-9940-16FB822CCDCD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938" cy="207615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D0E9604-2EA2-0E7F-0696-648202C3C1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5835" y="3669507"/>
                <a:ext cx="3690938" cy="207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FA6C665A-F80F-409F-5637-B39B13FC66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8933323"/>
                  </p:ext>
                </p:extLst>
              </p:nvPr>
            </p:nvGraphicFramePr>
            <p:xfrm>
              <a:off x="7144320" y="1971373"/>
              <a:ext cx="3295649" cy="1853803"/>
            </p:xfrm>
            <a:graphic>
              <a:graphicData uri="http://schemas.microsoft.com/office/powerpoint/2016/sectionzoom">
                <psez:sectionZm>
                  <psez:sectionZmObj sectionId="{CB8E2725-18E5-42AD-B1EF-599546B6450C}">
                    <psez:zmPr id="{6060C494-4A56-49CE-AB82-163EACB872D1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5649" cy="185380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A6C665A-F80F-409F-5637-B39B13FC66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44320" y="1971373"/>
                <a:ext cx="3295649" cy="1853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3693A4EF-D8DE-74C8-753A-F51E8508CA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1865662"/>
                  </p:ext>
                </p:extLst>
              </p:nvPr>
            </p:nvGraphicFramePr>
            <p:xfrm>
              <a:off x="8512969" y="4045743"/>
              <a:ext cx="3690937" cy="2076152"/>
            </p:xfrm>
            <a:graphic>
              <a:graphicData uri="http://schemas.microsoft.com/office/powerpoint/2016/sectionzoom">
                <psez:sectionZm>
                  <psez:sectionZmObj sectionId="{6F9FC533-1784-4CCE-AA68-09EEEC1AD9E7}">
                    <psez:zmPr id="{94E22DFB-01BA-483D-AB79-4BB618074198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937" cy="207615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3" name="Section Zoom 2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3693A4EF-D8DE-74C8-753A-F51E8508CA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2969" y="4045743"/>
                <a:ext cx="3690937" cy="2076152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DAE366B-122E-E5ED-11C7-2A68BBB25295}"/>
              </a:ext>
            </a:extLst>
          </p:cNvPr>
          <p:cNvSpPr txBox="1"/>
          <p:nvPr/>
        </p:nvSpPr>
        <p:spPr>
          <a:xfrm>
            <a:off x="2938726" y="271458"/>
            <a:ext cx="631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ExtraBold" panose="020B0903030101060003" pitchFamily="34" charset="0"/>
              </a:rPr>
              <a:t>EduPlay – Interactive Learning App</a:t>
            </a:r>
            <a:endParaRPr lang="en-PK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ExtraBold" panose="020B09030301010600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82E442-48D8-3ECF-845A-F89CF32BA842}"/>
              </a:ext>
            </a:extLst>
          </p:cNvPr>
          <p:cNvSpPr txBox="1"/>
          <p:nvPr/>
        </p:nvSpPr>
        <p:spPr>
          <a:xfrm>
            <a:off x="3942206" y="938212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t>Made By : MUHAMMAD HANZLA (159)</a:t>
            </a:r>
            <a:endParaRPr lang="en-PK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3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EC6FF3-28D3-BF54-B2CD-D21A45EC4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56CD241-A188-DF04-6ECE-BED7340A6386}"/>
              </a:ext>
            </a:extLst>
          </p:cNvPr>
          <p:cNvSpPr/>
          <p:nvPr/>
        </p:nvSpPr>
        <p:spPr>
          <a:xfrm>
            <a:off x="3013472" y="274440"/>
            <a:ext cx="6165057" cy="6309121"/>
          </a:xfrm>
          <a:prstGeom prst="flowChartConnector">
            <a:avLst/>
          </a:prstGeom>
          <a:solidFill>
            <a:srgbClr val="060A26">
              <a:alpha val="35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17D39-5A34-0F72-7E04-24694AB454F1}"/>
              </a:ext>
            </a:extLst>
          </p:cNvPr>
          <p:cNvSpPr txBox="1"/>
          <p:nvPr/>
        </p:nvSpPr>
        <p:spPr>
          <a:xfrm>
            <a:off x="3566301" y="3305172"/>
            <a:ext cx="520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THANKS</a:t>
            </a:r>
            <a:endParaRPr kumimoji="0" lang="en-PK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4" name="Graphic 3" descr="Angel face outline with solid fill">
            <a:extLst>
              <a:ext uri="{FF2B5EF4-FFF2-40B4-BE49-F238E27FC236}">
                <a16:creationId xmlns:a16="http://schemas.microsoft.com/office/drawing/2014/main" id="{554A8742-524F-DF4A-F1FD-97DFA480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3172" y="968835"/>
            <a:ext cx="2445656" cy="24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3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45444E-EF07-6664-212A-277BD920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269957A-58D2-860D-A402-1683DEB3ED04}"/>
              </a:ext>
            </a:extLst>
          </p:cNvPr>
          <p:cNvSpPr/>
          <p:nvPr/>
        </p:nvSpPr>
        <p:spPr>
          <a:xfrm>
            <a:off x="-1638300" y="-4720866"/>
            <a:ext cx="15468600" cy="15830068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3ACE5-C4BC-911C-1717-EDA2AB853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AF0D28B1-D1E9-50B6-4C22-968EA6F7FBAE}"/>
              </a:ext>
            </a:extLst>
          </p:cNvPr>
          <p:cNvSpPr/>
          <p:nvPr/>
        </p:nvSpPr>
        <p:spPr bwMode="white">
          <a:xfrm>
            <a:off x="6312310" y="737419"/>
            <a:ext cx="2772696" cy="1855724"/>
          </a:xfrm>
          <a:custGeom>
            <a:avLst/>
            <a:gdLst>
              <a:gd name="csX0" fmla="*/ 29496 w 2772696"/>
              <a:gd name="csY0" fmla="*/ 324465 h 1637071"/>
              <a:gd name="csX1" fmla="*/ 58993 w 2772696"/>
              <a:gd name="csY1" fmla="*/ 1371600 h 1637071"/>
              <a:gd name="csX2" fmla="*/ 88490 w 2772696"/>
              <a:gd name="csY2" fmla="*/ 1415846 h 1637071"/>
              <a:gd name="csX3" fmla="*/ 162232 w 2772696"/>
              <a:gd name="csY3" fmla="*/ 1430594 h 1637071"/>
              <a:gd name="csX4" fmla="*/ 265471 w 2772696"/>
              <a:gd name="csY4" fmla="*/ 1474839 h 1637071"/>
              <a:gd name="csX5" fmla="*/ 368709 w 2772696"/>
              <a:gd name="csY5" fmla="*/ 1504336 h 1637071"/>
              <a:gd name="csX6" fmla="*/ 604684 w 2772696"/>
              <a:gd name="csY6" fmla="*/ 1563329 h 1637071"/>
              <a:gd name="csX7" fmla="*/ 914400 w 2772696"/>
              <a:gd name="csY7" fmla="*/ 1622323 h 1637071"/>
              <a:gd name="csX8" fmla="*/ 1047135 w 2772696"/>
              <a:gd name="csY8" fmla="*/ 1637071 h 1637071"/>
              <a:gd name="csX9" fmla="*/ 1460090 w 2772696"/>
              <a:gd name="csY9" fmla="*/ 1607575 h 1637071"/>
              <a:gd name="csX10" fmla="*/ 1917290 w 2772696"/>
              <a:gd name="csY10" fmla="*/ 1563329 h 1637071"/>
              <a:gd name="csX11" fmla="*/ 2330245 w 2772696"/>
              <a:gd name="csY11" fmla="*/ 1592826 h 1637071"/>
              <a:gd name="csX12" fmla="*/ 2492477 w 2772696"/>
              <a:gd name="csY12" fmla="*/ 1592826 h 1637071"/>
              <a:gd name="csX13" fmla="*/ 2551471 w 2772696"/>
              <a:gd name="csY13" fmla="*/ 1489587 h 1637071"/>
              <a:gd name="csX14" fmla="*/ 2610464 w 2772696"/>
              <a:gd name="csY14" fmla="*/ 1415846 h 1637071"/>
              <a:gd name="csX15" fmla="*/ 2728451 w 2772696"/>
              <a:gd name="csY15" fmla="*/ 1106129 h 1637071"/>
              <a:gd name="csX16" fmla="*/ 2772696 w 2772696"/>
              <a:gd name="csY16" fmla="*/ 840658 h 1637071"/>
              <a:gd name="csX17" fmla="*/ 2743200 w 2772696"/>
              <a:gd name="csY17" fmla="*/ 589936 h 1637071"/>
              <a:gd name="csX18" fmla="*/ 2566219 w 2772696"/>
              <a:gd name="csY18" fmla="*/ 427704 h 1637071"/>
              <a:gd name="csX19" fmla="*/ 1828800 w 2772696"/>
              <a:gd name="csY19" fmla="*/ 191729 h 1637071"/>
              <a:gd name="csX20" fmla="*/ 1061884 w 2772696"/>
              <a:gd name="csY20" fmla="*/ 0 h 1637071"/>
              <a:gd name="csX21" fmla="*/ 855406 w 2772696"/>
              <a:gd name="csY21" fmla="*/ 29497 h 1637071"/>
              <a:gd name="csX22" fmla="*/ 575187 w 2772696"/>
              <a:gd name="csY22" fmla="*/ 73742 h 1637071"/>
              <a:gd name="csX23" fmla="*/ 471948 w 2772696"/>
              <a:gd name="csY23" fmla="*/ 103239 h 1637071"/>
              <a:gd name="csX24" fmla="*/ 368709 w 2772696"/>
              <a:gd name="csY24" fmla="*/ 132736 h 1637071"/>
              <a:gd name="csX25" fmla="*/ 162232 w 2772696"/>
              <a:gd name="csY25" fmla="*/ 162233 h 1637071"/>
              <a:gd name="csX26" fmla="*/ 117987 w 2772696"/>
              <a:gd name="csY26" fmla="*/ 147484 h 1637071"/>
              <a:gd name="csX27" fmla="*/ 0 w 2772696"/>
              <a:gd name="csY27" fmla="*/ 221226 h 1637071"/>
              <a:gd name="csX28" fmla="*/ 58993 w 2772696"/>
              <a:gd name="csY28" fmla="*/ 766916 h 1637071"/>
              <a:gd name="csX29" fmla="*/ 58993 w 2772696"/>
              <a:gd name="csY29" fmla="*/ 914400 h 1637071"/>
              <a:gd name="csX0" fmla="*/ 29496 w 2772696"/>
              <a:gd name="csY0" fmla="*/ 324465 h 1637071"/>
              <a:gd name="csX1" fmla="*/ 58993 w 2772696"/>
              <a:gd name="csY1" fmla="*/ 1371600 h 1637071"/>
              <a:gd name="csX2" fmla="*/ 88490 w 2772696"/>
              <a:gd name="csY2" fmla="*/ 1415846 h 1637071"/>
              <a:gd name="csX3" fmla="*/ 162232 w 2772696"/>
              <a:gd name="csY3" fmla="*/ 1430594 h 1637071"/>
              <a:gd name="csX4" fmla="*/ 265471 w 2772696"/>
              <a:gd name="csY4" fmla="*/ 1474839 h 1637071"/>
              <a:gd name="csX5" fmla="*/ 368709 w 2772696"/>
              <a:gd name="csY5" fmla="*/ 1504336 h 1637071"/>
              <a:gd name="csX6" fmla="*/ 604684 w 2772696"/>
              <a:gd name="csY6" fmla="*/ 1563329 h 1637071"/>
              <a:gd name="csX7" fmla="*/ 1253613 w 2772696"/>
              <a:gd name="csY7" fmla="*/ 1187476 h 1637071"/>
              <a:gd name="csX8" fmla="*/ 1047135 w 2772696"/>
              <a:gd name="csY8" fmla="*/ 1637071 h 1637071"/>
              <a:gd name="csX9" fmla="*/ 1460090 w 2772696"/>
              <a:gd name="csY9" fmla="*/ 1607575 h 1637071"/>
              <a:gd name="csX10" fmla="*/ 1917290 w 2772696"/>
              <a:gd name="csY10" fmla="*/ 1563329 h 1637071"/>
              <a:gd name="csX11" fmla="*/ 2330245 w 2772696"/>
              <a:gd name="csY11" fmla="*/ 1592826 h 1637071"/>
              <a:gd name="csX12" fmla="*/ 2492477 w 2772696"/>
              <a:gd name="csY12" fmla="*/ 1592826 h 1637071"/>
              <a:gd name="csX13" fmla="*/ 2551471 w 2772696"/>
              <a:gd name="csY13" fmla="*/ 1489587 h 1637071"/>
              <a:gd name="csX14" fmla="*/ 2610464 w 2772696"/>
              <a:gd name="csY14" fmla="*/ 1415846 h 1637071"/>
              <a:gd name="csX15" fmla="*/ 2728451 w 2772696"/>
              <a:gd name="csY15" fmla="*/ 1106129 h 1637071"/>
              <a:gd name="csX16" fmla="*/ 2772696 w 2772696"/>
              <a:gd name="csY16" fmla="*/ 840658 h 1637071"/>
              <a:gd name="csX17" fmla="*/ 2743200 w 2772696"/>
              <a:gd name="csY17" fmla="*/ 589936 h 1637071"/>
              <a:gd name="csX18" fmla="*/ 2566219 w 2772696"/>
              <a:gd name="csY18" fmla="*/ 427704 h 1637071"/>
              <a:gd name="csX19" fmla="*/ 1828800 w 2772696"/>
              <a:gd name="csY19" fmla="*/ 191729 h 1637071"/>
              <a:gd name="csX20" fmla="*/ 1061884 w 2772696"/>
              <a:gd name="csY20" fmla="*/ 0 h 1637071"/>
              <a:gd name="csX21" fmla="*/ 855406 w 2772696"/>
              <a:gd name="csY21" fmla="*/ 29497 h 1637071"/>
              <a:gd name="csX22" fmla="*/ 575187 w 2772696"/>
              <a:gd name="csY22" fmla="*/ 73742 h 1637071"/>
              <a:gd name="csX23" fmla="*/ 471948 w 2772696"/>
              <a:gd name="csY23" fmla="*/ 103239 h 1637071"/>
              <a:gd name="csX24" fmla="*/ 368709 w 2772696"/>
              <a:gd name="csY24" fmla="*/ 132736 h 1637071"/>
              <a:gd name="csX25" fmla="*/ 162232 w 2772696"/>
              <a:gd name="csY25" fmla="*/ 162233 h 1637071"/>
              <a:gd name="csX26" fmla="*/ 117987 w 2772696"/>
              <a:gd name="csY26" fmla="*/ 147484 h 1637071"/>
              <a:gd name="csX27" fmla="*/ 0 w 2772696"/>
              <a:gd name="csY27" fmla="*/ 221226 h 1637071"/>
              <a:gd name="csX28" fmla="*/ 58993 w 2772696"/>
              <a:gd name="csY28" fmla="*/ 766916 h 1637071"/>
              <a:gd name="csX29" fmla="*/ 58993 w 2772696"/>
              <a:gd name="csY29" fmla="*/ 914400 h 1637071"/>
              <a:gd name="csX0" fmla="*/ 29496 w 2772696"/>
              <a:gd name="csY0" fmla="*/ 324465 h 1637071"/>
              <a:gd name="csX1" fmla="*/ 58993 w 2772696"/>
              <a:gd name="csY1" fmla="*/ 1371600 h 1637071"/>
              <a:gd name="csX2" fmla="*/ 88490 w 2772696"/>
              <a:gd name="csY2" fmla="*/ 1415846 h 1637071"/>
              <a:gd name="csX3" fmla="*/ 162232 w 2772696"/>
              <a:gd name="csY3" fmla="*/ 1430594 h 1637071"/>
              <a:gd name="csX4" fmla="*/ 265471 w 2772696"/>
              <a:gd name="csY4" fmla="*/ 1474839 h 1637071"/>
              <a:gd name="csX5" fmla="*/ 368709 w 2772696"/>
              <a:gd name="csY5" fmla="*/ 1504336 h 1637071"/>
              <a:gd name="csX6" fmla="*/ 604684 w 2772696"/>
              <a:gd name="csY6" fmla="*/ 1563329 h 1637071"/>
              <a:gd name="csX7" fmla="*/ 1253613 w 2772696"/>
              <a:gd name="csY7" fmla="*/ 1187476 h 1637071"/>
              <a:gd name="csX8" fmla="*/ 1047135 w 2772696"/>
              <a:gd name="csY8" fmla="*/ 1637071 h 1637071"/>
              <a:gd name="csX9" fmla="*/ 1578077 w 2772696"/>
              <a:gd name="csY9" fmla="*/ 1262256 h 1637071"/>
              <a:gd name="csX10" fmla="*/ 1917290 w 2772696"/>
              <a:gd name="csY10" fmla="*/ 1563329 h 1637071"/>
              <a:gd name="csX11" fmla="*/ 2330245 w 2772696"/>
              <a:gd name="csY11" fmla="*/ 1592826 h 1637071"/>
              <a:gd name="csX12" fmla="*/ 2492477 w 2772696"/>
              <a:gd name="csY12" fmla="*/ 1592826 h 1637071"/>
              <a:gd name="csX13" fmla="*/ 2551471 w 2772696"/>
              <a:gd name="csY13" fmla="*/ 1489587 h 1637071"/>
              <a:gd name="csX14" fmla="*/ 2610464 w 2772696"/>
              <a:gd name="csY14" fmla="*/ 1415846 h 1637071"/>
              <a:gd name="csX15" fmla="*/ 2728451 w 2772696"/>
              <a:gd name="csY15" fmla="*/ 1106129 h 1637071"/>
              <a:gd name="csX16" fmla="*/ 2772696 w 2772696"/>
              <a:gd name="csY16" fmla="*/ 840658 h 1637071"/>
              <a:gd name="csX17" fmla="*/ 2743200 w 2772696"/>
              <a:gd name="csY17" fmla="*/ 589936 h 1637071"/>
              <a:gd name="csX18" fmla="*/ 2566219 w 2772696"/>
              <a:gd name="csY18" fmla="*/ 427704 h 1637071"/>
              <a:gd name="csX19" fmla="*/ 1828800 w 2772696"/>
              <a:gd name="csY19" fmla="*/ 191729 h 1637071"/>
              <a:gd name="csX20" fmla="*/ 1061884 w 2772696"/>
              <a:gd name="csY20" fmla="*/ 0 h 1637071"/>
              <a:gd name="csX21" fmla="*/ 855406 w 2772696"/>
              <a:gd name="csY21" fmla="*/ 29497 h 1637071"/>
              <a:gd name="csX22" fmla="*/ 575187 w 2772696"/>
              <a:gd name="csY22" fmla="*/ 73742 h 1637071"/>
              <a:gd name="csX23" fmla="*/ 471948 w 2772696"/>
              <a:gd name="csY23" fmla="*/ 103239 h 1637071"/>
              <a:gd name="csX24" fmla="*/ 368709 w 2772696"/>
              <a:gd name="csY24" fmla="*/ 132736 h 1637071"/>
              <a:gd name="csX25" fmla="*/ 162232 w 2772696"/>
              <a:gd name="csY25" fmla="*/ 162233 h 1637071"/>
              <a:gd name="csX26" fmla="*/ 117987 w 2772696"/>
              <a:gd name="csY26" fmla="*/ 147484 h 1637071"/>
              <a:gd name="csX27" fmla="*/ 0 w 2772696"/>
              <a:gd name="csY27" fmla="*/ 221226 h 1637071"/>
              <a:gd name="csX28" fmla="*/ 58993 w 2772696"/>
              <a:gd name="csY28" fmla="*/ 766916 h 1637071"/>
              <a:gd name="csX29" fmla="*/ 58993 w 2772696"/>
              <a:gd name="csY29" fmla="*/ 914400 h 1637071"/>
              <a:gd name="csX0" fmla="*/ 29496 w 2772696"/>
              <a:gd name="csY0" fmla="*/ 324465 h 1637071"/>
              <a:gd name="csX1" fmla="*/ 58993 w 2772696"/>
              <a:gd name="csY1" fmla="*/ 1371600 h 1637071"/>
              <a:gd name="csX2" fmla="*/ 88490 w 2772696"/>
              <a:gd name="csY2" fmla="*/ 1415846 h 1637071"/>
              <a:gd name="csX3" fmla="*/ 162232 w 2772696"/>
              <a:gd name="csY3" fmla="*/ 1430594 h 1637071"/>
              <a:gd name="csX4" fmla="*/ 265471 w 2772696"/>
              <a:gd name="csY4" fmla="*/ 1474839 h 1637071"/>
              <a:gd name="csX5" fmla="*/ 368709 w 2772696"/>
              <a:gd name="csY5" fmla="*/ 1504336 h 1637071"/>
              <a:gd name="csX6" fmla="*/ 604684 w 2772696"/>
              <a:gd name="csY6" fmla="*/ 1563329 h 1637071"/>
              <a:gd name="csX7" fmla="*/ 1253613 w 2772696"/>
              <a:gd name="csY7" fmla="*/ 1187476 h 1637071"/>
              <a:gd name="csX8" fmla="*/ 1047135 w 2772696"/>
              <a:gd name="csY8" fmla="*/ 1637071 h 1637071"/>
              <a:gd name="csX9" fmla="*/ 1578077 w 2772696"/>
              <a:gd name="csY9" fmla="*/ 1262256 h 1637071"/>
              <a:gd name="csX10" fmla="*/ 1637070 w 2772696"/>
              <a:gd name="csY10" fmla="*/ 1537749 h 1637071"/>
              <a:gd name="csX11" fmla="*/ 2330245 w 2772696"/>
              <a:gd name="csY11" fmla="*/ 1592826 h 1637071"/>
              <a:gd name="csX12" fmla="*/ 2492477 w 2772696"/>
              <a:gd name="csY12" fmla="*/ 1592826 h 1637071"/>
              <a:gd name="csX13" fmla="*/ 2551471 w 2772696"/>
              <a:gd name="csY13" fmla="*/ 1489587 h 1637071"/>
              <a:gd name="csX14" fmla="*/ 2610464 w 2772696"/>
              <a:gd name="csY14" fmla="*/ 1415846 h 1637071"/>
              <a:gd name="csX15" fmla="*/ 2728451 w 2772696"/>
              <a:gd name="csY15" fmla="*/ 1106129 h 1637071"/>
              <a:gd name="csX16" fmla="*/ 2772696 w 2772696"/>
              <a:gd name="csY16" fmla="*/ 840658 h 1637071"/>
              <a:gd name="csX17" fmla="*/ 2743200 w 2772696"/>
              <a:gd name="csY17" fmla="*/ 589936 h 1637071"/>
              <a:gd name="csX18" fmla="*/ 2566219 w 2772696"/>
              <a:gd name="csY18" fmla="*/ 427704 h 1637071"/>
              <a:gd name="csX19" fmla="*/ 1828800 w 2772696"/>
              <a:gd name="csY19" fmla="*/ 191729 h 1637071"/>
              <a:gd name="csX20" fmla="*/ 1061884 w 2772696"/>
              <a:gd name="csY20" fmla="*/ 0 h 1637071"/>
              <a:gd name="csX21" fmla="*/ 855406 w 2772696"/>
              <a:gd name="csY21" fmla="*/ 29497 h 1637071"/>
              <a:gd name="csX22" fmla="*/ 575187 w 2772696"/>
              <a:gd name="csY22" fmla="*/ 73742 h 1637071"/>
              <a:gd name="csX23" fmla="*/ 471948 w 2772696"/>
              <a:gd name="csY23" fmla="*/ 103239 h 1637071"/>
              <a:gd name="csX24" fmla="*/ 368709 w 2772696"/>
              <a:gd name="csY24" fmla="*/ 132736 h 1637071"/>
              <a:gd name="csX25" fmla="*/ 162232 w 2772696"/>
              <a:gd name="csY25" fmla="*/ 162233 h 1637071"/>
              <a:gd name="csX26" fmla="*/ 117987 w 2772696"/>
              <a:gd name="csY26" fmla="*/ 147484 h 1637071"/>
              <a:gd name="csX27" fmla="*/ 0 w 2772696"/>
              <a:gd name="csY27" fmla="*/ 221226 h 1637071"/>
              <a:gd name="csX28" fmla="*/ 58993 w 2772696"/>
              <a:gd name="csY28" fmla="*/ 766916 h 1637071"/>
              <a:gd name="csX29" fmla="*/ 58993 w 2772696"/>
              <a:gd name="csY29" fmla="*/ 914400 h 1637071"/>
              <a:gd name="csX0" fmla="*/ 29496 w 2772696"/>
              <a:gd name="csY0" fmla="*/ 324465 h 1609260"/>
              <a:gd name="csX1" fmla="*/ 58993 w 2772696"/>
              <a:gd name="csY1" fmla="*/ 1371600 h 1609260"/>
              <a:gd name="csX2" fmla="*/ 88490 w 2772696"/>
              <a:gd name="csY2" fmla="*/ 1415846 h 1609260"/>
              <a:gd name="csX3" fmla="*/ 162232 w 2772696"/>
              <a:gd name="csY3" fmla="*/ 1430594 h 1609260"/>
              <a:gd name="csX4" fmla="*/ 265471 w 2772696"/>
              <a:gd name="csY4" fmla="*/ 1474839 h 1609260"/>
              <a:gd name="csX5" fmla="*/ 368709 w 2772696"/>
              <a:gd name="csY5" fmla="*/ 1504336 h 1609260"/>
              <a:gd name="csX6" fmla="*/ 604684 w 2772696"/>
              <a:gd name="csY6" fmla="*/ 1563329 h 1609260"/>
              <a:gd name="csX7" fmla="*/ 1253613 w 2772696"/>
              <a:gd name="csY7" fmla="*/ 1187476 h 1609260"/>
              <a:gd name="csX8" fmla="*/ 1356851 w 2772696"/>
              <a:gd name="csY8" fmla="*/ 1330120 h 1609260"/>
              <a:gd name="csX9" fmla="*/ 1578077 w 2772696"/>
              <a:gd name="csY9" fmla="*/ 1262256 h 1609260"/>
              <a:gd name="csX10" fmla="*/ 1637070 w 2772696"/>
              <a:gd name="csY10" fmla="*/ 1537749 h 1609260"/>
              <a:gd name="csX11" fmla="*/ 2330245 w 2772696"/>
              <a:gd name="csY11" fmla="*/ 1592826 h 1609260"/>
              <a:gd name="csX12" fmla="*/ 2492477 w 2772696"/>
              <a:gd name="csY12" fmla="*/ 1592826 h 1609260"/>
              <a:gd name="csX13" fmla="*/ 2551471 w 2772696"/>
              <a:gd name="csY13" fmla="*/ 1489587 h 1609260"/>
              <a:gd name="csX14" fmla="*/ 2610464 w 2772696"/>
              <a:gd name="csY14" fmla="*/ 1415846 h 1609260"/>
              <a:gd name="csX15" fmla="*/ 2728451 w 2772696"/>
              <a:gd name="csY15" fmla="*/ 1106129 h 1609260"/>
              <a:gd name="csX16" fmla="*/ 2772696 w 2772696"/>
              <a:gd name="csY16" fmla="*/ 840658 h 1609260"/>
              <a:gd name="csX17" fmla="*/ 2743200 w 2772696"/>
              <a:gd name="csY17" fmla="*/ 589936 h 1609260"/>
              <a:gd name="csX18" fmla="*/ 2566219 w 2772696"/>
              <a:gd name="csY18" fmla="*/ 427704 h 1609260"/>
              <a:gd name="csX19" fmla="*/ 1828800 w 2772696"/>
              <a:gd name="csY19" fmla="*/ 191729 h 1609260"/>
              <a:gd name="csX20" fmla="*/ 1061884 w 2772696"/>
              <a:gd name="csY20" fmla="*/ 0 h 1609260"/>
              <a:gd name="csX21" fmla="*/ 855406 w 2772696"/>
              <a:gd name="csY21" fmla="*/ 29497 h 1609260"/>
              <a:gd name="csX22" fmla="*/ 575187 w 2772696"/>
              <a:gd name="csY22" fmla="*/ 73742 h 1609260"/>
              <a:gd name="csX23" fmla="*/ 471948 w 2772696"/>
              <a:gd name="csY23" fmla="*/ 103239 h 1609260"/>
              <a:gd name="csX24" fmla="*/ 368709 w 2772696"/>
              <a:gd name="csY24" fmla="*/ 132736 h 1609260"/>
              <a:gd name="csX25" fmla="*/ 162232 w 2772696"/>
              <a:gd name="csY25" fmla="*/ 162233 h 1609260"/>
              <a:gd name="csX26" fmla="*/ 117987 w 2772696"/>
              <a:gd name="csY26" fmla="*/ 147484 h 1609260"/>
              <a:gd name="csX27" fmla="*/ 0 w 2772696"/>
              <a:gd name="csY27" fmla="*/ 221226 h 1609260"/>
              <a:gd name="csX28" fmla="*/ 58993 w 2772696"/>
              <a:gd name="csY28" fmla="*/ 766916 h 1609260"/>
              <a:gd name="csX29" fmla="*/ 58993 w 2772696"/>
              <a:gd name="csY29" fmla="*/ 914400 h 1609260"/>
              <a:gd name="csX0" fmla="*/ 29496 w 2772696"/>
              <a:gd name="csY0" fmla="*/ 324465 h 1609260"/>
              <a:gd name="csX1" fmla="*/ 58993 w 2772696"/>
              <a:gd name="csY1" fmla="*/ 1371600 h 1609260"/>
              <a:gd name="csX2" fmla="*/ 88490 w 2772696"/>
              <a:gd name="csY2" fmla="*/ 1415846 h 1609260"/>
              <a:gd name="csX3" fmla="*/ 162232 w 2772696"/>
              <a:gd name="csY3" fmla="*/ 1430594 h 1609260"/>
              <a:gd name="csX4" fmla="*/ 265471 w 2772696"/>
              <a:gd name="csY4" fmla="*/ 1474839 h 1609260"/>
              <a:gd name="csX5" fmla="*/ 368709 w 2772696"/>
              <a:gd name="csY5" fmla="*/ 1504336 h 1609260"/>
              <a:gd name="csX6" fmla="*/ 855407 w 2772696"/>
              <a:gd name="csY6" fmla="*/ 1192431 h 1609260"/>
              <a:gd name="csX7" fmla="*/ 1253613 w 2772696"/>
              <a:gd name="csY7" fmla="*/ 1187476 h 1609260"/>
              <a:gd name="csX8" fmla="*/ 1356851 w 2772696"/>
              <a:gd name="csY8" fmla="*/ 1330120 h 1609260"/>
              <a:gd name="csX9" fmla="*/ 1578077 w 2772696"/>
              <a:gd name="csY9" fmla="*/ 1262256 h 1609260"/>
              <a:gd name="csX10" fmla="*/ 1637070 w 2772696"/>
              <a:gd name="csY10" fmla="*/ 1537749 h 1609260"/>
              <a:gd name="csX11" fmla="*/ 2330245 w 2772696"/>
              <a:gd name="csY11" fmla="*/ 1592826 h 1609260"/>
              <a:gd name="csX12" fmla="*/ 2492477 w 2772696"/>
              <a:gd name="csY12" fmla="*/ 1592826 h 1609260"/>
              <a:gd name="csX13" fmla="*/ 2551471 w 2772696"/>
              <a:gd name="csY13" fmla="*/ 1489587 h 1609260"/>
              <a:gd name="csX14" fmla="*/ 2610464 w 2772696"/>
              <a:gd name="csY14" fmla="*/ 1415846 h 1609260"/>
              <a:gd name="csX15" fmla="*/ 2728451 w 2772696"/>
              <a:gd name="csY15" fmla="*/ 1106129 h 1609260"/>
              <a:gd name="csX16" fmla="*/ 2772696 w 2772696"/>
              <a:gd name="csY16" fmla="*/ 840658 h 1609260"/>
              <a:gd name="csX17" fmla="*/ 2743200 w 2772696"/>
              <a:gd name="csY17" fmla="*/ 589936 h 1609260"/>
              <a:gd name="csX18" fmla="*/ 2566219 w 2772696"/>
              <a:gd name="csY18" fmla="*/ 427704 h 1609260"/>
              <a:gd name="csX19" fmla="*/ 1828800 w 2772696"/>
              <a:gd name="csY19" fmla="*/ 191729 h 1609260"/>
              <a:gd name="csX20" fmla="*/ 1061884 w 2772696"/>
              <a:gd name="csY20" fmla="*/ 0 h 1609260"/>
              <a:gd name="csX21" fmla="*/ 855406 w 2772696"/>
              <a:gd name="csY21" fmla="*/ 29497 h 1609260"/>
              <a:gd name="csX22" fmla="*/ 575187 w 2772696"/>
              <a:gd name="csY22" fmla="*/ 73742 h 1609260"/>
              <a:gd name="csX23" fmla="*/ 471948 w 2772696"/>
              <a:gd name="csY23" fmla="*/ 103239 h 1609260"/>
              <a:gd name="csX24" fmla="*/ 368709 w 2772696"/>
              <a:gd name="csY24" fmla="*/ 132736 h 1609260"/>
              <a:gd name="csX25" fmla="*/ 162232 w 2772696"/>
              <a:gd name="csY25" fmla="*/ 162233 h 1609260"/>
              <a:gd name="csX26" fmla="*/ 117987 w 2772696"/>
              <a:gd name="csY26" fmla="*/ 147484 h 1609260"/>
              <a:gd name="csX27" fmla="*/ 0 w 2772696"/>
              <a:gd name="csY27" fmla="*/ 221226 h 1609260"/>
              <a:gd name="csX28" fmla="*/ 58993 w 2772696"/>
              <a:gd name="csY28" fmla="*/ 766916 h 1609260"/>
              <a:gd name="csX29" fmla="*/ 58993 w 2772696"/>
              <a:gd name="csY29" fmla="*/ 914400 h 1609260"/>
              <a:gd name="csX0" fmla="*/ 29496 w 2772696"/>
              <a:gd name="csY0" fmla="*/ 324465 h 1609260"/>
              <a:gd name="csX1" fmla="*/ 58993 w 2772696"/>
              <a:gd name="csY1" fmla="*/ 1371600 h 1609260"/>
              <a:gd name="csX2" fmla="*/ 88490 w 2772696"/>
              <a:gd name="csY2" fmla="*/ 1415846 h 1609260"/>
              <a:gd name="csX3" fmla="*/ 162232 w 2772696"/>
              <a:gd name="csY3" fmla="*/ 1430594 h 1609260"/>
              <a:gd name="csX4" fmla="*/ 634181 w 2772696"/>
              <a:gd name="csY4" fmla="*/ 1206257 h 1609260"/>
              <a:gd name="csX5" fmla="*/ 368709 w 2772696"/>
              <a:gd name="csY5" fmla="*/ 1504336 h 1609260"/>
              <a:gd name="csX6" fmla="*/ 855407 w 2772696"/>
              <a:gd name="csY6" fmla="*/ 1192431 h 1609260"/>
              <a:gd name="csX7" fmla="*/ 1253613 w 2772696"/>
              <a:gd name="csY7" fmla="*/ 1187476 h 1609260"/>
              <a:gd name="csX8" fmla="*/ 1356851 w 2772696"/>
              <a:gd name="csY8" fmla="*/ 1330120 h 1609260"/>
              <a:gd name="csX9" fmla="*/ 1578077 w 2772696"/>
              <a:gd name="csY9" fmla="*/ 1262256 h 1609260"/>
              <a:gd name="csX10" fmla="*/ 1637070 w 2772696"/>
              <a:gd name="csY10" fmla="*/ 1537749 h 1609260"/>
              <a:gd name="csX11" fmla="*/ 2330245 w 2772696"/>
              <a:gd name="csY11" fmla="*/ 1592826 h 1609260"/>
              <a:gd name="csX12" fmla="*/ 2492477 w 2772696"/>
              <a:gd name="csY12" fmla="*/ 1592826 h 1609260"/>
              <a:gd name="csX13" fmla="*/ 2551471 w 2772696"/>
              <a:gd name="csY13" fmla="*/ 1489587 h 1609260"/>
              <a:gd name="csX14" fmla="*/ 2610464 w 2772696"/>
              <a:gd name="csY14" fmla="*/ 1415846 h 1609260"/>
              <a:gd name="csX15" fmla="*/ 2728451 w 2772696"/>
              <a:gd name="csY15" fmla="*/ 1106129 h 1609260"/>
              <a:gd name="csX16" fmla="*/ 2772696 w 2772696"/>
              <a:gd name="csY16" fmla="*/ 840658 h 1609260"/>
              <a:gd name="csX17" fmla="*/ 2743200 w 2772696"/>
              <a:gd name="csY17" fmla="*/ 589936 h 1609260"/>
              <a:gd name="csX18" fmla="*/ 2566219 w 2772696"/>
              <a:gd name="csY18" fmla="*/ 427704 h 1609260"/>
              <a:gd name="csX19" fmla="*/ 1828800 w 2772696"/>
              <a:gd name="csY19" fmla="*/ 191729 h 1609260"/>
              <a:gd name="csX20" fmla="*/ 1061884 w 2772696"/>
              <a:gd name="csY20" fmla="*/ 0 h 1609260"/>
              <a:gd name="csX21" fmla="*/ 855406 w 2772696"/>
              <a:gd name="csY21" fmla="*/ 29497 h 1609260"/>
              <a:gd name="csX22" fmla="*/ 575187 w 2772696"/>
              <a:gd name="csY22" fmla="*/ 73742 h 1609260"/>
              <a:gd name="csX23" fmla="*/ 471948 w 2772696"/>
              <a:gd name="csY23" fmla="*/ 103239 h 1609260"/>
              <a:gd name="csX24" fmla="*/ 368709 w 2772696"/>
              <a:gd name="csY24" fmla="*/ 132736 h 1609260"/>
              <a:gd name="csX25" fmla="*/ 162232 w 2772696"/>
              <a:gd name="csY25" fmla="*/ 162233 h 1609260"/>
              <a:gd name="csX26" fmla="*/ 117987 w 2772696"/>
              <a:gd name="csY26" fmla="*/ 147484 h 1609260"/>
              <a:gd name="csX27" fmla="*/ 0 w 2772696"/>
              <a:gd name="csY27" fmla="*/ 221226 h 1609260"/>
              <a:gd name="csX28" fmla="*/ 58993 w 2772696"/>
              <a:gd name="csY28" fmla="*/ 766916 h 1609260"/>
              <a:gd name="csX29" fmla="*/ 58993 w 2772696"/>
              <a:gd name="csY29" fmla="*/ 914400 h 1609260"/>
              <a:gd name="csX0" fmla="*/ 29496 w 2772696"/>
              <a:gd name="csY0" fmla="*/ 324465 h 1609260"/>
              <a:gd name="csX1" fmla="*/ 58993 w 2772696"/>
              <a:gd name="csY1" fmla="*/ 1371600 h 1609260"/>
              <a:gd name="csX2" fmla="*/ 88490 w 2772696"/>
              <a:gd name="csY2" fmla="*/ 1415846 h 1609260"/>
              <a:gd name="csX3" fmla="*/ 162232 w 2772696"/>
              <a:gd name="csY3" fmla="*/ 1430594 h 1609260"/>
              <a:gd name="csX4" fmla="*/ 634181 w 2772696"/>
              <a:gd name="csY4" fmla="*/ 1206257 h 1609260"/>
              <a:gd name="csX5" fmla="*/ 752167 w 2772696"/>
              <a:gd name="csY5" fmla="*/ 1222965 h 1609260"/>
              <a:gd name="csX6" fmla="*/ 855407 w 2772696"/>
              <a:gd name="csY6" fmla="*/ 1192431 h 1609260"/>
              <a:gd name="csX7" fmla="*/ 1253613 w 2772696"/>
              <a:gd name="csY7" fmla="*/ 1187476 h 1609260"/>
              <a:gd name="csX8" fmla="*/ 1356851 w 2772696"/>
              <a:gd name="csY8" fmla="*/ 1330120 h 1609260"/>
              <a:gd name="csX9" fmla="*/ 1578077 w 2772696"/>
              <a:gd name="csY9" fmla="*/ 1262256 h 1609260"/>
              <a:gd name="csX10" fmla="*/ 1637070 w 2772696"/>
              <a:gd name="csY10" fmla="*/ 1537749 h 1609260"/>
              <a:gd name="csX11" fmla="*/ 2330245 w 2772696"/>
              <a:gd name="csY11" fmla="*/ 1592826 h 1609260"/>
              <a:gd name="csX12" fmla="*/ 2492477 w 2772696"/>
              <a:gd name="csY12" fmla="*/ 1592826 h 1609260"/>
              <a:gd name="csX13" fmla="*/ 2551471 w 2772696"/>
              <a:gd name="csY13" fmla="*/ 1489587 h 1609260"/>
              <a:gd name="csX14" fmla="*/ 2610464 w 2772696"/>
              <a:gd name="csY14" fmla="*/ 1415846 h 1609260"/>
              <a:gd name="csX15" fmla="*/ 2728451 w 2772696"/>
              <a:gd name="csY15" fmla="*/ 1106129 h 1609260"/>
              <a:gd name="csX16" fmla="*/ 2772696 w 2772696"/>
              <a:gd name="csY16" fmla="*/ 840658 h 1609260"/>
              <a:gd name="csX17" fmla="*/ 2743200 w 2772696"/>
              <a:gd name="csY17" fmla="*/ 589936 h 1609260"/>
              <a:gd name="csX18" fmla="*/ 2566219 w 2772696"/>
              <a:gd name="csY18" fmla="*/ 427704 h 1609260"/>
              <a:gd name="csX19" fmla="*/ 1828800 w 2772696"/>
              <a:gd name="csY19" fmla="*/ 191729 h 1609260"/>
              <a:gd name="csX20" fmla="*/ 1061884 w 2772696"/>
              <a:gd name="csY20" fmla="*/ 0 h 1609260"/>
              <a:gd name="csX21" fmla="*/ 855406 w 2772696"/>
              <a:gd name="csY21" fmla="*/ 29497 h 1609260"/>
              <a:gd name="csX22" fmla="*/ 575187 w 2772696"/>
              <a:gd name="csY22" fmla="*/ 73742 h 1609260"/>
              <a:gd name="csX23" fmla="*/ 471948 w 2772696"/>
              <a:gd name="csY23" fmla="*/ 103239 h 1609260"/>
              <a:gd name="csX24" fmla="*/ 368709 w 2772696"/>
              <a:gd name="csY24" fmla="*/ 132736 h 1609260"/>
              <a:gd name="csX25" fmla="*/ 162232 w 2772696"/>
              <a:gd name="csY25" fmla="*/ 162233 h 1609260"/>
              <a:gd name="csX26" fmla="*/ 117987 w 2772696"/>
              <a:gd name="csY26" fmla="*/ 147484 h 1609260"/>
              <a:gd name="csX27" fmla="*/ 0 w 2772696"/>
              <a:gd name="csY27" fmla="*/ 221226 h 1609260"/>
              <a:gd name="csX28" fmla="*/ 58993 w 2772696"/>
              <a:gd name="csY28" fmla="*/ 766916 h 1609260"/>
              <a:gd name="csX29" fmla="*/ 58993 w 2772696"/>
              <a:gd name="csY29" fmla="*/ 914400 h 1609260"/>
              <a:gd name="csX0" fmla="*/ 29496 w 2772696"/>
              <a:gd name="csY0" fmla="*/ 324465 h 1609260"/>
              <a:gd name="csX1" fmla="*/ 58993 w 2772696"/>
              <a:gd name="csY1" fmla="*/ 1371600 h 1609260"/>
              <a:gd name="csX2" fmla="*/ 88490 w 2772696"/>
              <a:gd name="csY2" fmla="*/ 1415846 h 1609260"/>
              <a:gd name="csX3" fmla="*/ 368710 w 2772696"/>
              <a:gd name="csY3" fmla="*/ 1200382 h 1609260"/>
              <a:gd name="csX4" fmla="*/ 634181 w 2772696"/>
              <a:gd name="csY4" fmla="*/ 1206257 h 1609260"/>
              <a:gd name="csX5" fmla="*/ 752167 w 2772696"/>
              <a:gd name="csY5" fmla="*/ 1222965 h 1609260"/>
              <a:gd name="csX6" fmla="*/ 855407 w 2772696"/>
              <a:gd name="csY6" fmla="*/ 1192431 h 1609260"/>
              <a:gd name="csX7" fmla="*/ 1253613 w 2772696"/>
              <a:gd name="csY7" fmla="*/ 1187476 h 1609260"/>
              <a:gd name="csX8" fmla="*/ 1356851 w 2772696"/>
              <a:gd name="csY8" fmla="*/ 1330120 h 1609260"/>
              <a:gd name="csX9" fmla="*/ 1578077 w 2772696"/>
              <a:gd name="csY9" fmla="*/ 1262256 h 1609260"/>
              <a:gd name="csX10" fmla="*/ 1637070 w 2772696"/>
              <a:gd name="csY10" fmla="*/ 1537749 h 1609260"/>
              <a:gd name="csX11" fmla="*/ 2330245 w 2772696"/>
              <a:gd name="csY11" fmla="*/ 1592826 h 1609260"/>
              <a:gd name="csX12" fmla="*/ 2492477 w 2772696"/>
              <a:gd name="csY12" fmla="*/ 1592826 h 1609260"/>
              <a:gd name="csX13" fmla="*/ 2551471 w 2772696"/>
              <a:gd name="csY13" fmla="*/ 1489587 h 1609260"/>
              <a:gd name="csX14" fmla="*/ 2610464 w 2772696"/>
              <a:gd name="csY14" fmla="*/ 1415846 h 1609260"/>
              <a:gd name="csX15" fmla="*/ 2728451 w 2772696"/>
              <a:gd name="csY15" fmla="*/ 1106129 h 1609260"/>
              <a:gd name="csX16" fmla="*/ 2772696 w 2772696"/>
              <a:gd name="csY16" fmla="*/ 840658 h 1609260"/>
              <a:gd name="csX17" fmla="*/ 2743200 w 2772696"/>
              <a:gd name="csY17" fmla="*/ 589936 h 1609260"/>
              <a:gd name="csX18" fmla="*/ 2566219 w 2772696"/>
              <a:gd name="csY18" fmla="*/ 427704 h 1609260"/>
              <a:gd name="csX19" fmla="*/ 1828800 w 2772696"/>
              <a:gd name="csY19" fmla="*/ 191729 h 1609260"/>
              <a:gd name="csX20" fmla="*/ 1061884 w 2772696"/>
              <a:gd name="csY20" fmla="*/ 0 h 1609260"/>
              <a:gd name="csX21" fmla="*/ 855406 w 2772696"/>
              <a:gd name="csY21" fmla="*/ 29497 h 1609260"/>
              <a:gd name="csX22" fmla="*/ 575187 w 2772696"/>
              <a:gd name="csY22" fmla="*/ 73742 h 1609260"/>
              <a:gd name="csX23" fmla="*/ 471948 w 2772696"/>
              <a:gd name="csY23" fmla="*/ 103239 h 1609260"/>
              <a:gd name="csX24" fmla="*/ 368709 w 2772696"/>
              <a:gd name="csY24" fmla="*/ 132736 h 1609260"/>
              <a:gd name="csX25" fmla="*/ 162232 w 2772696"/>
              <a:gd name="csY25" fmla="*/ 162233 h 1609260"/>
              <a:gd name="csX26" fmla="*/ 117987 w 2772696"/>
              <a:gd name="csY26" fmla="*/ 147484 h 1609260"/>
              <a:gd name="csX27" fmla="*/ 0 w 2772696"/>
              <a:gd name="csY27" fmla="*/ 221226 h 1609260"/>
              <a:gd name="csX28" fmla="*/ 58993 w 2772696"/>
              <a:gd name="csY28" fmla="*/ 766916 h 1609260"/>
              <a:gd name="csX29" fmla="*/ 58993 w 2772696"/>
              <a:gd name="csY29" fmla="*/ 914400 h 1609260"/>
              <a:gd name="csX0" fmla="*/ 29496 w 2772696"/>
              <a:gd name="csY0" fmla="*/ 324465 h 1609260"/>
              <a:gd name="csX1" fmla="*/ 58993 w 2772696"/>
              <a:gd name="csY1" fmla="*/ 1371600 h 1609260"/>
              <a:gd name="csX2" fmla="*/ 309715 w 2772696"/>
              <a:gd name="csY2" fmla="*/ 1172844 h 1609260"/>
              <a:gd name="csX3" fmla="*/ 368710 w 2772696"/>
              <a:gd name="csY3" fmla="*/ 1200382 h 1609260"/>
              <a:gd name="csX4" fmla="*/ 634181 w 2772696"/>
              <a:gd name="csY4" fmla="*/ 1206257 h 1609260"/>
              <a:gd name="csX5" fmla="*/ 752167 w 2772696"/>
              <a:gd name="csY5" fmla="*/ 1222965 h 1609260"/>
              <a:gd name="csX6" fmla="*/ 855407 w 2772696"/>
              <a:gd name="csY6" fmla="*/ 1192431 h 1609260"/>
              <a:gd name="csX7" fmla="*/ 1253613 w 2772696"/>
              <a:gd name="csY7" fmla="*/ 1187476 h 1609260"/>
              <a:gd name="csX8" fmla="*/ 1356851 w 2772696"/>
              <a:gd name="csY8" fmla="*/ 1330120 h 1609260"/>
              <a:gd name="csX9" fmla="*/ 1578077 w 2772696"/>
              <a:gd name="csY9" fmla="*/ 1262256 h 1609260"/>
              <a:gd name="csX10" fmla="*/ 1637070 w 2772696"/>
              <a:gd name="csY10" fmla="*/ 1537749 h 1609260"/>
              <a:gd name="csX11" fmla="*/ 2330245 w 2772696"/>
              <a:gd name="csY11" fmla="*/ 1592826 h 1609260"/>
              <a:gd name="csX12" fmla="*/ 2492477 w 2772696"/>
              <a:gd name="csY12" fmla="*/ 1592826 h 1609260"/>
              <a:gd name="csX13" fmla="*/ 2551471 w 2772696"/>
              <a:gd name="csY13" fmla="*/ 1489587 h 1609260"/>
              <a:gd name="csX14" fmla="*/ 2610464 w 2772696"/>
              <a:gd name="csY14" fmla="*/ 1415846 h 1609260"/>
              <a:gd name="csX15" fmla="*/ 2728451 w 2772696"/>
              <a:gd name="csY15" fmla="*/ 1106129 h 1609260"/>
              <a:gd name="csX16" fmla="*/ 2772696 w 2772696"/>
              <a:gd name="csY16" fmla="*/ 840658 h 1609260"/>
              <a:gd name="csX17" fmla="*/ 2743200 w 2772696"/>
              <a:gd name="csY17" fmla="*/ 589936 h 1609260"/>
              <a:gd name="csX18" fmla="*/ 2566219 w 2772696"/>
              <a:gd name="csY18" fmla="*/ 427704 h 1609260"/>
              <a:gd name="csX19" fmla="*/ 1828800 w 2772696"/>
              <a:gd name="csY19" fmla="*/ 191729 h 1609260"/>
              <a:gd name="csX20" fmla="*/ 1061884 w 2772696"/>
              <a:gd name="csY20" fmla="*/ 0 h 1609260"/>
              <a:gd name="csX21" fmla="*/ 855406 w 2772696"/>
              <a:gd name="csY21" fmla="*/ 29497 h 1609260"/>
              <a:gd name="csX22" fmla="*/ 575187 w 2772696"/>
              <a:gd name="csY22" fmla="*/ 73742 h 1609260"/>
              <a:gd name="csX23" fmla="*/ 471948 w 2772696"/>
              <a:gd name="csY23" fmla="*/ 103239 h 1609260"/>
              <a:gd name="csX24" fmla="*/ 368709 w 2772696"/>
              <a:gd name="csY24" fmla="*/ 132736 h 1609260"/>
              <a:gd name="csX25" fmla="*/ 162232 w 2772696"/>
              <a:gd name="csY25" fmla="*/ 162233 h 1609260"/>
              <a:gd name="csX26" fmla="*/ 117987 w 2772696"/>
              <a:gd name="csY26" fmla="*/ 147484 h 1609260"/>
              <a:gd name="csX27" fmla="*/ 0 w 2772696"/>
              <a:gd name="csY27" fmla="*/ 221226 h 1609260"/>
              <a:gd name="csX28" fmla="*/ 58993 w 2772696"/>
              <a:gd name="csY28" fmla="*/ 766916 h 1609260"/>
              <a:gd name="csX29" fmla="*/ 58993 w 2772696"/>
              <a:gd name="csY29" fmla="*/ 914400 h 1609260"/>
              <a:gd name="csX0" fmla="*/ 29496 w 2772696"/>
              <a:gd name="csY0" fmla="*/ 324465 h 1609260"/>
              <a:gd name="csX1" fmla="*/ 294967 w 2772696"/>
              <a:gd name="csY1" fmla="*/ 1090229 h 1609260"/>
              <a:gd name="csX2" fmla="*/ 309715 w 2772696"/>
              <a:gd name="csY2" fmla="*/ 1172844 h 1609260"/>
              <a:gd name="csX3" fmla="*/ 368710 w 2772696"/>
              <a:gd name="csY3" fmla="*/ 1200382 h 1609260"/>
              <a:gd name="csX4" fmla="*/ 634181 w 2772696"/>
              <a:gd name="csY4" fmla="*/ 1206257 h 1609260"/>
              <a:gd name="csX5" fmla="*/ 752167 w 2772696"/>
              <a:gd name="csY5" fmla="*/ 1222965 h 1609260"/>
              <a:gd name="csX6" fmla="*/ 855407 w 2772696"/>
              <a:gd name="csY6" fmla="*/ 1192431 h 1609260"/>
              <a:gd name="csX7" fmla="*/ 1253613 w 2772696"/>
              <a:gd name="csY7" fmla="*/ 1187476 h 1609260"/>
              <a:gd name="csX8" fmla="*/ 1356851 w 2772696"/>
              <a:gd name="csY8" fmla="*/ 1330120 h 1609260"/>
              <a:gd name="csX9" fmla="*/ 1578077 w 2772696"/>
              <a:gd name="csY9" fmla="*/ 1262256 h 1609260"/>
              <a:gd name="csX10" fmla="*/ 1637070 w 2772696"/>
              <a:gd name="csY10" fmla="*/ 1537749 h 1609260"/>
              <a:gd name="csX11" fmla="*/ 2330245 w 2772696"/>
              <a:gd name="csY11" fmla="*/ 1592826 h 1609260"/>
              <a:gd name="csX12" fmla="*/ 2492477 w 2772696"/>
              <a:gd name="csY12" fmla="*/ 1592826 h 1609260"/>
              <a:gd name="csX13" fmla="*/ 2551471 w 2772696"/>
              <a:gd name="csY13" fmla="*/ 1489587 h 1609260"/>
              <a:gd name="csX14" fmla="*/ 2610464 w 2772696"/>
              <a:gd name="csY14" fmla="*/ 1415846 h 1609260"/>
              <a:gd name="csX15" fmla="*/ 2728451 w 2772696"/>
              <a:gd name="csY15" fmla="*/ 1106129 h 1609260"/>
              <a:gd name="csX16" fmla="*/ 2772696 w 2772696"/>
              <a:gd name="csY16" fmla="*/ 840658 h 1609260"/>
              <a:gd name="csX17" fmla="*/ 2743200 w 2772696"/>
              <a:gd name="csY17" fmla="*/ 589936 h 1609260"/>
              <a:gd name="csX18" fmla="*/ 2566219 w 2772696"/>
              <a:gd name="csY18" fmla="*/ 427704 h 1609260"/>
              <a:gd name="csX19" fmla="*/ 1828800 w 2772696"/>
              <a:gd name="csY19" fmla="*/ 191729 h 1609260"/>
              <a:gd name="csX20" fmla="*/ 1061884 w 2772696"/>
              <a:gd name="csY20" fmla="*/ 0 h 1609260"/>
              <a:gd name="csX21" fmla="*/ 855406 w 2772696"/>
              <a:gd name="csY21" fmla="*/ 29497 h 1609260"/>
              <a:gd name="csX22" fmla="*/ 575187 w 2772696"/>
              <a:gd name="csY22" fmla="*/ 73742 h 1609260"/>
              <a:gd name="csX23" fmla="*/ 471948 w 2772696"/>
              <a:gd name="csY23" fmla="*/ 103239 h 1609260"/>
              <a:gd name="csX24" fmla="*/ 368709 w 2772696"/>
              <a:gd name="csY24" fmla="*/ 132736 h 1609260"/>
              <a:gd name="csX25" fmla="*/ 162232 w 2772696"/>
              <a:gd name="csY25" fmla="*/ 162233 h 1609260"/>
              <a:gd name="csX26" fmla="*/ 117987 w 2772696"/>
              <a:gd name="csY26" fmla="*/ 147484 h 1609260"/>
              <a:gd name="csX27" fmla="*/ 0 w 2772696"/>
              <a:gd name="csY27" fmla="*/ 221226 h 1609260"/>
              <a:gd name="csX28" fmla="*/ 58993 w 2772696"/>
              <a:gd name="csY28" fmla="*/ 766916 h 1609260"/>
              <a:gd name="csX29" fmla="*/ 58993 w 2772696"/>
              <a:gd name="csY29" fmla="*/ 914400 h 1609260"/>
              <a:gd name="csX0" fmla="*/ 29496 w 2772696"/>
              <a:gd name="csY0" fmla="*/ 324465 h 1609260"/>
              <a:gd name="csX1" fmla="*/ 294967 w 2772696"/>
              <a:gd name="csY1" fmla="*/ 1090229 h 1609260"/>
              <a:gd name="csX2" fmla="*/ 309715 w 2772696"/>
              <a:gd name="csY2" fmla="*/ 1172844 h 1609260"/>
              <a:gd name="csX3" fmla="*/ 368710 w 2772696"/>
              <a:gd name="csY3" fmla="*/ 1200382 h 1609260"/>
              <a:gd name="csX4" fmla="*/ 634181 w 2772696"/>
              <a:gd name="csY4" fmla="*/ 1206257 h 1609260"/>
              <a:gd name="csX5" fmla="*/ 752167 w 2772696"/>
              <a:gd name="csY5" fmla="*/ 1222965 h 1609260"/>
              <a:gd name="csX6" fmla="*/ 855407 w 2772696"/>
              <a:gd name="csY6" fmla="*/ 1192431 h 1609260"/>
              <a:gd name="csX7" fmla="*/ 1253613 w 2772696"/>
              <a:gd name="csY7" fmla="*/ 1187476 h 1609260"/>
              <a:gd name="csX8" fmla="*/ 1356851 w 2772696"/>
              <a:gd name="csY8" fmla="*/ 1330120 h 1609260"/>
              <a:gd name="csX9" fmla="*/ 1578077 w 2772696"/>
              <a:gd name="csY9" fmla="*/ 1262256 h 1609260"/>
              <a:gd name="csX10" fmla="*/ 1637070 w 2772696"/>
              <a:gd name="csY10" fmla="*/ 1537749 h 1609260"/>
              <a:gd name="csX11" fmla="*/ 2330245 w 2772696"/>
              <a:gd name="csY11" fmla="*/ 1592826 h 1609260"/>
              <a:gd name="csX12" fmla="*/ 2492477 w 2772696"/>
              <a:gd name="csY12" fmla="*/ 1592826 h 1609260"/>
              <a:gd name="csX13" fmla="*/ 2551471 w 2772696"/>
              <a:gd name="csY13" fmla="*/ 1489587 h 1609260"/>
              <a:gd name="csX14" fmla="*/ 2610464 w 2772696"/>
              <a:gd name="csY14" fmla="*/ 1415846 h 1609260"/>
              <a:gd name="csX15" fmla="*/ 2728451 w 2772696"/>
              <a:gd name="csY15" fmla="*/ 1106129 h 1609260"/>
              <a:gd name="csX16" fmla="*/ 2772696 w 2772696"/>
              <a:gd name="csY16" fmla="*/ 840658 h 1609260"/>
              <a:gd name="csX17" fmla="*/ 2743200 w 2772696"/>
              <a:gd name="csY17" fmla="*/ 589936 h 1609260"/>
              <a:gd name="csX18" fmla="*/ 2566219 w 2772696"/>
              <a:gd name="csY18" fmla="*/ 427704 h 1609260"/>
              <a:gd name="csX19" fmla="*/ 1828800 w 2772696"/>
              <a:gd name="csY19" fmla="*/ 191729 h 1609260"/>
              <a:gd name="csX20" fmla="*/ 1061884 w 2772696"/>
              <a:gd name="csY20" fmla="*/ 0 h 1609260"/>
              <a:gd name="csX21" fmla="*/ 855406 w 2772696"/>
              <a:gd name="csY21" fmla="*/ 29497 h 1609260"/>
              <a:gd name="csX22" fmla="*/ 575187 w 2772696"/>
              <a:gd name="csY22" fmla="*/ 73742 h 1609260"/>
              <a:gd name="csX23" fmla="*/ 471948 w 2772696"/>
              <a:gd name="csY23" fmla="*/ 103239 h 1609260"/>
              <a:gd name="csX24" fmla="*/ 368709 w 2772696"/>
              <a:gd name="csY24" fmla="*/ 132736 h 1609260"/>
              <a:gd name="csX25" fmla="*/ 162232 w 2772696"/>
              <a:gd name="csY25" fmla="*/ 162233 h 1609260"/>
              <a:gd name="csX26" fmla="*/ 117987 w 2772696"/>
              <a:gd name="csY26" fmla="*/ 147484 h 1609260"/>
              <a:gd name="csX27" fmla="*/ 0 w 2772696"/>
              <a:gd name="csY27" fmla="*/ 221226 h 1609260"/>
              <a:gd name="csX28" fmla="*/ 58993 w 2772696"/>
              <a:gd name="csY28" fmla="*/ 766916 h 1609260"/>
              <a:gd name="csX29" fmla="*/ 58993 w 2772696"/>
              <a:gd name="csY29" fmla="*/ 914400 h 1609260"/>
              <a:gd name="csX0" fmla="*/ 29496 w 2772696"/>
              <a:gd name="csY0" fmla="*/ 324465 h 1609260"/>
              <a:gd name="csX1" fmla="*/ 294967 w 2772696"/>
              <a:gd name="csY1" fmla="*/ 1090229 h 1609260"/>
              <a:gd name="csX2" fmla="*/ 206476 w 2772696"/>
              <a:gd name="csY2" fmla="*/ 1224002 h 1609260"/>
              <a:gd name="csX3" fmla="*/ 368710 w 2772696"/>
              <a:gd name="csY3" fmla="*/ 1200382 h 1609260"/>
              <a:gd name="csX4" fmla="*/ 634181 w 2772696"/>
              <a:gd name="csY4" fmla="*/ 1206257 h 1609260"/>
              <a:gd name="csX5" fmla="*/ 752167 w 2772696"/>
              <a:gd name="csY5" fmla="*/ 1222965 h 1609260"/>
              <a:gd name="csX6" fmla="*/ 855407 w 2772696"/>
              <a:gd name="csY6" fmla="*/ 1192431 h 1609260"/>
              <a:gd name="csX7" fmla="*/ 1253613 w 2772696"/>
              <a:gd name="csY7" fmla="*/ 1187476 h 1609260"/>
              <a:gd name="csX8" fmla="*/ 1356851 w 2772696"/>
              <a:gd name="csY8" fmla="*/ 1330120 h 1609260"/>
              <a:gd name="csX9" fmla="*/ 1578077 w 2772696"/>
              <a:gd name="csY9" fmla="*/ 1262256 h 1609260"/>
              <a:gd name="csX10" fmla="*/ 1637070 w 2772696"/>
              <a:gd name="csY10" fmla="*/ 1537749 h 1609260"/>
              <a:gd name="csX11" fmla="*/ 2330245 w 2772696"/>
              <a:gd name="csY11" fmla="*/ 1592826 h 1609260"/>
              <a:gd name="csX12" fmla="*/ 2492477 w 2772696"/>
              <a:gd name="csY12" fmla="*/ 1592826 h 1609260"/>
              <a:gd name="csX13" fmla="*/ 2551471 w 2772696"/>
              <a:gd name="csY13" fmla="*/ 1489587 h 1609260"/>
              <a:gd name="csX14" fmla="*/ 2610464 w 2772696"/>
              <a:gd name="csY14" fmla="*/ 1415846 h 1609260"/>
              <a:gd name="csX15" fmla="*/ 2728451 w 2772696"/>
              <a:gd name="csY15" fmla="*/ 1106129 h 1609260"/>
              <a:gd name="csX16" fmla="*/ 2772696 w 2772696"/>
              <a:gd name="csY16" fmla="*/ 840658 h 1609260"/>
              <a:gd name="csX17" fmla="*/ 2743200 w 2772696"/>
              <a:gd name="csY17" fmla="*/ 589936 h 1609260"/>
              <a:gd name="csX18" fmla="*/ 2566219 w 2772696"/>
              <a:gd name="csY18" fmla="*/ 427704 h 1609260"/>
              <a:gd name="csX19" fmla="*/ 1828800 w 2772696"/>
              <a:gd name="csY19" fmla="*/ 191729 h 1609260"/>
              <a:gd name="csX20" fmla="*/ 1061884 w 2772696"/>
              <a:gd name="csY20" fmla="*/ 0 h 1609260"/>
              <a:gd name="csX21" fmla="*/ 855406 w 2772696"/>
              <a:gd name="csY21" fmla="*/ 29497 h 1609260"/>
              <a:gd name="csX22" fmla="*/ 575187 w 2772696"/>
              <a:gd name="csY22" fmla="*/ 73742 h 1609260"/>
              <a:gd name="csX23" fmla="*/ 471948 w 2772696"/>
              <a:gd name="csY23" fmla="*/ 103239 h 1609260"/>
              <a:gd name="csX24" fmla="*/ 368709 w 2772696"/>
              <a:gd name="csY24" fmla="*/ 132736 h 1609260"/>
              <a:gd name="csX25" fmla="*/ 162232 w 2772696"/>
              <a:gd name="csY25" fmla="*/ 162233 h 1609260"/>
              <a:gd name="csX26" fmla="*/ 117987 w 2772696"/>
              <a:gd name="csY26" fmla="*/ 147484 h 1609260"/>
              <a:gd name="csX27" fmla="*/ 0 w 2772696"/>
              <a:gd name="csY27" fmla="*/ 221226 h 1609260"/>
              <a:gd name="csX28" fmla="*/ 58993 w 2772696"/>
              <a:gd name="csY28" fmla="*/ 766916 h 1609260"/>
              <a:gd name="csX29" fmla="*/ 58993 w 2772696"/>
              <a:gd name="csY29" fmla="*/ 914400 h 1609260"/>
              <a:gd name="csX0" fmla="*/ 29496 w 2772696"/>
              <a:gd name="csY0" fmla="*/ 324465 h 1609260"/>
              <a:gd name="csX1" fmla="*/ 58993 w 2772696"/>
              <a:gd name="csY1" fmla="*/ 1154178 h 1609260"/>
              <a:gd name="csX2" fmla="*/ 206476 w 2772696"/>
              <a:gd name="csY2" fmla="*/ 1224002 h 1609260"/>
              <a:gd name="csX3" fmla="*/ 368710 w 2772696"/>
              <a:gd name="csY3" fmla="*/ 1200382 h 1609260"/>
              <a:gd name="csX4" fmla="*/ 634181 w 2772696"/>
              <a:gd name="csY4" fmla="*/ 1206257 h 1609260"/>
              <a:gd name="csX5" fmla="*/ 752167 w 2772696"/>
              <a:gd name="csY5" fmla="*/ 1222965 h 1609260"/>
              <a:gd name="csX6" fmla="*/ 855407 w 2772696"/>
              <a:gd name="csY6" fmla="*/ 1192431 h 1609260"/>
              <a:gd name="csX7" fmla="*/ 1253613 w 2772696"/>
              <a:gd name="csY7" fmla="*/ 1187476 h 1609260"/>
              <a:gd name="csX8" fmla="*/ 1356851 w 2772696"/>
              <a:gd name="csY8" fmla="*/ 1330120 h 1609260"/>
              <a:gd name="csX9" fmla="*/ 1578077 w 2772696"/>
              <a:gd name="csY9" fmla="*/ 1262256 h 1609260"/>
              <a:gd name="csX10" fmla="*/ 1637070 w 2772696"/>
              <a:gd name="csY10" fmla="*/ 1537749 h 1609260"/>
              <a:gd name="csX11" fmla="*/ 2330245 w 2772696"/>
              <a:gd name="csY11" fmla="*/ 1592826 h 1609260"/>
              <a:gd name="csX12" fmla="*/ 2492477 w 2772696"/>
              <a:gd name="csY12" fmla="*/ 1592826 h 1609260"/>
              <a:gd name="csX13" fmla="*/ 2551471 w 2772696"/>
              <a:gd name="csY13" fmla="*/ 1489587 h 1609260"/>
              <a:gd name="csX14" fmla="*/ 2610464 w 2772696"/>
              <a:gd name="csY14" fmla="*/ 1415846 h 1609260"/>
              <a:gd name="csX15" fmla="*/ 2728451 w 2772696"/>
              <a:gd name="csY15" fmla="*/ 1106129 h 1609260"/>
              <a:gd name="csX16" fmla="*/ 2772696 w 2772696"/>
              <a:gd name="csY16" fmla="*/ 840658 h 1609260"/>
              <a:gd name="csX17" fmla="*/ 2743200 w 2772696"/>
              <a:gd name="csY17" fmla="*/ 589936 h 1609260"/>
              <a:gd name="csX18" fmla="*/ 2566219 w 2772696"/>
              <a:gd name="csY18" fmla="*/ 427704 h 1609260"/>
              <a:gd name="csX19" fmla="*/ 1828800 w 2772696"/>
              <a:gd name="csY19" fmla="*/ 191729 h 1609260"/>
              <a:gd name="csX20" fmla="*/ 1061884 w 2772696"/>
              <a:gd name="csY20" fmla="*/ 0 h 1609260"/>
              <a:gd name="csX21" fmla="*/ 855406 w 2772696"/>
              <a:gd name="csY21" fmla="*/ 29497 h 1609260"/>
              <a:gd name="csX22" fmla="*/ 575187 w 2772696"/>
              <a:gd name="csY22" fmla="*/ 73742 h 1609260"/>
              <a:gd name="csX23" fmla="*/ 471948 w 2772696"/>
              <a:gd name="csY23" fmla="*/ 103239 h 1609260"/>
              <a:gd name="csX24" fmla="*/ 368709 w 2772696"/>
              <a:gd name="csY24" fmla="*/ 132736 h 1609260"/>
              <a:gd name="csX25" fmla="*/ 162232 w 2772696"/>
              <a:gd name="csY25" fmla="*/ 162233 h 1609260"/>
              <a:gd name="csX26" fmla="*/ 117987 w 2772696"/>
              <a:gd name="csY26" fmla="*/ 147484 h 1609260"/>
              <a:gd name="csX27" fmla="*/ 0 w 2772696"/>
              <a:gd name="csY27" fmla="*/ 221226 h 1609260"/>
              <a:gd name="csX28" fmla="*/ 58993 w 2772696"/>
              <a:gd name="csY28" fmla="*/ 766916 h 1609260"/>
              <a:gd name="csX29" fmla="*/ 58993 w 2772696"/>
              <a:gd name="csY29" fmla="*/ 914400 h 16092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</a:cxnLst>
            <a:rect l="l" t="t" r="r" b="b"/>
            <a:pathLst>
              <a:path w="2772696" h="1609260">
                <a:moveTo>
                  <a:pt x="29496" y="324465"/>
                </a:moveTo>
                <a:cubicBezTo>
                  <a:pt x="39328" y="673510"/>
                  <a:pt x="29496" y="1004255"/>
                  <a:pt x="58993" y="1154178"/>
                </a:cubicBezTo>
                <a:cubicBezTo>
                  <a:pt x="88490" y="1304101"/>
                  <a:pt x="154857" y="1216301"/>
                  <a:pt x="206476" y="1224002"/>
                </a:cubicBezTo>
                <a:cubicBezTo>
                  <a:pt x="258096" y="1231703"/>
                  <a:pt x="344129" y="1195466"/>
                  <a:pt x="368710" y="1200382"/>
                </a:cubicBezTo>
                <a:cubicBezTo>
                  <a:pt x="403123" y="1215130"/>
                  <a:pt x="570272" y="1202493"/>
                  <a:pt x="634181" y="1206257"/>
                </a:cubicBezTo>
                <a:cubicBezTo>
                  <a:pt x="698091" y="1210021"/>
                  <a:pt x="715296" y="1225269"/>
                  <a:pt x="752167" y="1222965"/>
                </a:cubicBezTo>
                <a:cubicBezTo>
                  <a:pt x="789038" y="1220661"/>
                  <a:pt x="771833" y="1198346"/>
                  <a:pt x="855407" y="1192431"/>
                </a:cubicBezTo>
                <a:cubicBezTo>
                  <a:pt x="938981" y="1186516"/>
                  <a:pt x="1170039" y="1164528"/>
                  <a:pt x="1253613" y="1187476"/>
                </a:cubicBezTo>
                <a:cubicBezTo>
                  <a:pt x="1337187" y="1210424"/>
                  <a:pt x="1312606" y="1325204"/>
                  <a:pt x="1356851" y="1330120"/>
                </a:cubicBezTo>
                <a:lnTo>
                  <a:pt x="1578077" y="1262256"/>
                </a:lnTo>
                <a:cubicBezTo>
                  <a:pt x="1730642" y="1249327"/>
                  <a:pt x="1511709" y="1482654"/>
                  <a:pt x="1637070" y="1537749"/>
                </a:cubicBezTo>
                <a:cubicBezTo>
                  <a:pt x="1762431" y="1592844"/>
                  <a:pt x="2187677" y="1583647"/>
                  <a:pt x="2330245" y="1592826"/>
                </a:cubicBezTo>
                <a:cubicBezTo>
                  <a:pt x="2472813" y="1602005"/>
                  <a:pt x="2460604" y="1624699"/>
                  <a:pt x="2492477" y="1592826"/>
                </a:cubicBezTo>
                <a:cubicBezTo>
                  <a:pt x="2520503" y="1564800"/>
                  <a:pt x="2529485" y="1522565"/>
                  <a:pt x="2551471" y="1489587"/>
                </a:cubicBezTo>
                <a:cubicBezTo>
                  <a:pt x="2568932" y="1463396"/>
                  <a:pt x="2593564" y="1442403"/>
                  <a:pt x="2610464" y="1415846"/>
                </a:cubicBezTo>
                <a:cubicBezTo>
                  <a:pt x="2660478" y="1337252"/>
                  <a:pt x="2712618" y="1171442"/>
                  <a:pt x="2728451" y="1106129"/>
                </a:cubicBezTo>
                <a:cubicBezTo>
                  <a:pt x="2749587" y="1018943"/>
                  <a:pt x="2772696" y="840658"/>
                  <a:pt x="2772696" y="840658"/>
                </a:cubicBezTo>
                <a:cubicBezTo>
                  <a:pt x="2762864" y="757084"/>
                  <a:pt x="2766762" y="670720"/>
                  <a:pt x="2743200" y="589936"/>
                </a:cubicBezTo>
                <a:cubicBezTo>
                  <a:pt x="2718302" y="504572"/>
                  <a:pt x="2638808" y="460699"/>
                  <a:pt x="2566219" y="427704"/>
                </a:cubicBezTo>
                <a:cubicBezTo>
                  <a:pt x="2311258" y="311813"/>
                  <a:pt x="2123010" y="273024"/>
                  <a:pt x="1828800" y="191729"/>
                </a:cubicBezTo>
                <a:cubicBezTo>
                  <a:pt x="1226880" y="25409"/>
                  <a:pt x="1414730" y="64154"/>
                  <a:pt x="1061884" y="0"/>
                </a:cubicBezTo>
                <a:lnTo>
                  <a:pt x="855406" y="29497"/>
                </a:lnTo>
                <a:cubicBezTo>
                  <a:pt x="693547" y="51569"/>
                  <a:pt x="761621" y="36455"/>
                  <a:pt x="575187" y="73742"/>
                </a:cubicBezTo>
                <a:cubicBezTo>
                  <a:pt x="510574" y="86665"/>
                  <a:pt x="528165" y="86374"/>
                  <a:pt x="471948" y="103239"/>
                </a:cubicBezTo>
                <a:cubicBezTo>
                  <a:pt x="437667" y="113523"/>
                  <a:pt x="403430" y="124056"/>
                  <a:pt x="368709" y="132736"/>
                </a:cubicBezTo>
                <a:cubicBezTo>
                  <a:pt x="293582" y="151518"/>
                  <a:pt x="244818" y="153056"/>
                  <a:pt x="162232" y="162233"/>
                </a:cubicBezTo>
                <a:cubicBezTo>
                  <a:pt x="147484" y="157317"/>
                  <a:pt x="131170" y="155723"/>
                  <a:pt x="117987" y="147484"/>
                </a:cubicBezTo>
                <a:cubicBezTo>
                  <a:pt x="2509" y="75310"/>
                  <a:pt x="62078" y="34991"/>
                  <a:pt x="0" y="221226"/>
                </a:cubicBezTo>
                <a:cubicBezTo>
                  <a:pt x="13006" y="329606"/>
                  <a:pt x="52278" y="619185"/>
                  <a:pt x="58993" y="766916"/>
                </a:cubicBezTo>
                <a:cubicBezTo>
                  <a:pt x="61225" y="816027"/>
                  <a:pt x="58993" y="865239"/>
                  <a:pt x="58993" y="914400"/>
                </a:cubicBezTo>
              </a:path>
            </a:pathLst>
          </a:custGeom>
          <a:blipFill dpi="0" rotWithShape="0">
            <a:blip r:embed="rId2">
              <a:lum/>
            </a:blip>
            <a:srcRect/>
            <a:stretch>
              <a:fillRect l="-227660" t="-39062" r="-112057" b="-22421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590B1D7B-0B7D-B003-1CD0-588294BB1E4E}"/>
              </a:ext>
            </a:extLst>
          </p:cNvPr>
          <p:cNvSpPr/>
          <p:nvPr/>
        </p:nvSpPr>
        <p:spPr bwMode="white">
          <a:xfrm>
            <a:off x="6096000" y="2287727"/>
            <a:ext cx="6204155" cy="1812881"/>
          </a:xfrm>
          <a:custGeom>
            <a:avLst/>
            <a:gdLst>
              <a:gd name="csX0" fmla="*/ 29496 w 2772696"/>
              <a:gd name="csY0" fmla="*/ 324465 h 1637071"/>
              <a:gd name="csX1" fmla="*/ 58993 w 2772696"/>
              <a:gd name="csY1" fmla="*/ 1371600 h 1637071"/>
              <a:gd name="csX2" fmla="*/ 88490 w 2772696"/>
              <a:gd name="csY2" fmla="*/ 1415846 h 1637071"/>
              <a:gd name="csX3" fmla="*/ 162232 w 2772696"/>
              <a:gd name="csY3" fmla="*/ 1430594 h 1637071"/>
              <a:gd name="csX4" fmla="*/ 265471 w 2772696"/>
              <a:gd name="csY4" fmla="*/ 1474839 h 1637071"/>
              <a:gd name="csX5" fmla="*/ 368709 w 2772696"/>
              <a:gd name="csY5" fmla="*/ 1504336 h 1637071"/>
              <a:gd name="csX6" fmla="*/ 604684 w 2772696"/>
              <a:gd name="csY6" fmla="*/ 1563329 h 1637071"/>
              <a:gd name="csX7" fmla="*/ 914400 w 2772696"/>
              <a:gd name="csY7" fmla="*/ 1622323 h 1637071"/>
              <a:gd name="csX8" fmla="*/ 1047135 w 2772696"/>
              <a:gd name="csY8" fmla="*/ 1637071 h 1637071"/>
              <a:gd name="csX9" fmla="*/ 1460090 w 2772696"/>
              <a:gd name="csY9" fmla="*/ 1607575 h 1637071"/>
              <a:gd name="csX10" fmla="*/ 1917290 w 2772696"/>
              <a:gd name="csY10" fmla="*/ 1563329 h 1637071"/>
              <a:gd name="csX11" fmla="*/ 2330245 w 2772696"/>
              <a:gd name="csY11" fmla="*/ 1592826 h 1637071"/>
              <a:gd name="csX12" fmla="*/ 2492477 w 2772696"/>
              <a:gd name="csY12" fmla="*/ 1592826 h 1637071"/>
              <a:gd name="csX13" fmla="*/ 2551471 w 2772696"/>
              <a:gd name="csY13" fmla="*/ 1489587 h 1637071"/>
              <a:gd name="csX14" fmla="*/ 2610464 w 2772696"/>
              <a:gd name="csY14" fmla="*/ 1415846 h 1637071"/>
              <a:gd name="csX15" fmla="*/ 2728451 w 2772696"/>
              <a:gd name="csY15" fmla="*/ 1106129 h 1637071"/>
              <a:gd name="csX16" fmla="*/ 2772696 w 2772696"/>
              <a:gd name="csY16" fmla="*/ 840658 h 1637071"/>
              <a:gd name="csX17" fmla="*/ 2743200 w 2772696"/>
              <a:gd name="csY17" fmla="*/ 589936 h 1637071"/>
              <a:gd name="csX18" fmla="*/ 2566219 w 2772696"/>
              <a:gd name="csY18" fmla="*/ 427704 h 1637071"/>
              <a:gd name="csX19" fmla="*/ 1828800 w 2772696"/>
              <a:gd name="csY19" fmla="*/ 191729 h 1637071"/>
              <a:gd name="csX20" fmla="*/ 1061884 w 2772696"/>
              <a:gd name="csY20" fmla="*/ 0 h 1637071"/>
              <a:gd name="csX21" fmla="*/ 855406 w 2772696"/>
              <a:gd name="csY21" fmla="*/ 29497 h 1637071"/>
              <a:gd name="csX22" fmla="*/ 575187 w 2772696"/>
              <a:gd name="csY22" fmla="*/ 73742 h 1637071"/>
              <a:gd name="csX23" fmla="*/ 471948 w 2772696"/>
              <a:gd name="csY23" fmla="*/ 103239 h 1637071"/>
              <a:gd name="csX24" fmla="*/ 368709 w 2772696"/>
              <a:gd name="csY24" fmla="*/ 132736 h 1637071"/>
              <a:gd name="csX25" fmla="*/ 162232 w 2772696"/>
              <a:gd name="csY25" fmla="*/ 162233 h 1637071"/>
              <a:gd name="csX26" fmla="*/ 117987 w 2772696"/>
              <a:gd name="csY26" fmla="*/ 147484 h 1637071"/>
              <a:gd name="csX27" fmla="*/ 0 w 2772696"/>
              <a:gd name="csY27" fmla="*/ 221226 h 1637071"/>
              <a:gd name="csX28" fmla="*/ 58993 w 2772696"/>
              <a:gd name="csY28" fmla="*/ 766916 h 1637071"/>
              <a:gd name="csX29" fmla="*/ 58993 w 2772696"/>
              <a:gd name="csY29" fmla="*/ 914400 h 1637071"/>
              <a:gd name="csX0" fmla="*/ 29496 w 2772696"/>
              <a:gd name="csY0" fmla="*/ 324465 h 1637071"/>
              <a:gd name="csX1" fmla="*/ 58993 w 2772696"/>
              <a:gd name="csY1" fmla="*/ 1371600 h 1637071"/>
              <a:gd name="csX2" fmla="*/ 88490 w 2772696"/>
              <a:gd name="csY2" fmla="*/ 1415846 h 1637071"/>
              <a:gd name="csX3" fmla="*/ 162232 w 2772696"/>
              <a:gd name="csY3" fmla="*/ 1430594 h 1637071"/>
              <a:gd name="csX4" fmla="*/ 265471 w 2772696"/>
              <a:gd name="csY4" fmla="*/ 1474839 h 1637071"/>
              <a:gd name="csX5" fmla="*/ 368709 w 2772696"/>
              <a:gd name="csY5" fmla="*/ 1504336 h 1637071"/>
              <a:gd name="csX6" fmla="*/ 604684 w 2772696"/>
              <a:gd name="csY6" fmla="*/ 1563329 h 1637071"/>
              <a:gd name="csX7" fmla="*/ 914400 w 2772696"/>
              <a:gd name="csY7" fmla="*/ 1622323 h 1637071"/>
              <a:gd name="csX8" fmla="*/ 1047135 w 2772696"/>
              <a:gd name="csY8" fmla="*/ 1637071 h 1637071"/>
              <a:gd name="csX9" fmla="*/ 1460090 w 2772696"/>
              <a:gd name="csY9" fmla="*/ 1607575 h 1637071"/>
              <a:gd name="csX10" fmla="*/ 1917290 w 2772696"/>
              <a:gd name="csY10" fmla="*/ 1563329 h 1637071"/>
              <a:gd name="csX11" fmla="*/ 2330245 w 2772696"/>
              <a:gd name="csY11" fmla="*/ 1592826 h 1637071"/>
              <a:gd name="csX12" fmla="*/ 2492477 w 2772696"/>
              <a:gd name="csY12" fmla="*/ 1592826 h 1637071"/>
              <a:gd name="csX13" fmla="*/ 2551471 w 2772696"/>
              <a:gd name="csY13" fmla="*/ 1489587 h 1637071"/>
              <a:gd name="csX14" fmla="*/ 2610464 w 2772696"/>
              <a:gd name="csY14" fmla="*/ 1415846 h 1637071"/>
              <a:gd name="csX15" fmla="*/ 2728451 w 2772696"/>
              <a:gd name="csY15" fmla="*/ 1106129 h 1637071"/>
              <a:gd name="csX16" fmla="*/ 2772696 w 2772696"/>
              <a:gd name="csY16" fmla="*/ 840658 h 1637071"/>
              <a:gd name="csX17" fmla="*/ 2743200 w 2772696"/>
              <a:gd name="csY17" fmla="*/ 589936 h 1637071"/>
              <a:gd name="csX18" fmla="*/ 2625540 w 2772696"/>
              <a:gd name="csY18" fmla="*/ 159122 h 1637071"/>
              <a:gd name="csX19" fmla="*/ 1828800 w 2772696"/>
              <a:gd name="csY19" fmla="*/ 191729 h 1637071"/>
              <a:gd name="csX20" fmla="*/ 1061884 w 2772696"/>
              <a:gd name="csY20" fmla="*/ 0 h 1637071"/>
              <a:gd name="csX21" fmla="*/ 855406 w 2772696"/>
              <a:gd name="csY21" fmla="*/ 29497 h 1637071"/>
              <a:gd name="csX22" fmla="*/ 575187 w 2772696"/>
              <a:gd name="csY22" fmla="*/ 73742 h 1637071"/>
              <a:gd name="csX23" fmla="*/ 471948 w 2772696"/>
              <a:gd name="csY23" fmla="*/ 103239 h 1637071"/>
              <a:gd name="csX24" fmla="*/ 368709 w 2772696"/>
              <a:gd name="csY24" fmla="*/ 132736 h 1637071"/>
              <a:gd name="csX25" fmla="*/ 162232 w 2772696"/>
              <a:gd name="csY25" fmla="*/ 162233 h 1637071"/>
              <a:gd name="csX26" fmla="*/ 117987 w 2772696"/>
              <a:gd name="csY26" fmla="*/ 147484 h 1637071"/>
              <a:gd name="csX27" fmla="*/ 0 w 2772696"/>
              <a:gd name="csY27" fmla="*/ 221226 h 1637071"/>
              <a:gd name="csX28" fmla="*/ 58993 w 2772696"/>
              <a:gd name="csY28" fmla="*/ 766916 h 1637071"/>
              <a:gd name="csX29" fmla="*/ 58993 w 2772696"/>
              <a:gd name="csY29" fmla="*/ 914400 h 1637071"/>
              <a:gd name="csX0" fmla="*/ 29496 w 2772696"/>
              <a:gd name="csY0" fmla="*/ 324465 h 1637071"/>
              <a:gd name="csX1" fmla="*/ 58993 w 2772696"/>
              <a:gd name="csY1" fmla="*/ 1371600 h 1637071"/>
              <a:gd name="csX2" fmla="*/ 88490 w 2772696"/>
              <a:gd name="csY2" fmla="*/ 1415846 h 1637071"/>
              <a:gd name="csX3" fmla="*/ 162232 w 2772696"/>
              <a:gd name="csY3" fmla="*/ 1430594 h 1637071"/>
              <a:gd name="csX4" fmla="*/ 265471 w 2772696"/>
              <a:gd name="csY4" fmla="*/ 1474839 h 1637071"/>
              <a:gd name="csX5" fmla="*/ 368709 w 2772696"/>
              <a:gd name="csY5" fmla="*/ 1504336 h 1637071"/>
              <a:gd name="csX6" fmla="*/ 604684 w 2772696"/>
              <a:gd name="csY6" fmla="*/ 1563329 h 1637071"/>
              <a:gd name="csX7" fmla="*/ 914400 w 2772696"/>
              <a:gd name="csY7" fmla="*/ 1622323 h 1637071"/>
              <a:gd name="csX8" fmla="*/ 1047135 w 2772696"/>
              <a:gd name="csY8" fmla="*/ 1637071 h 1637071"/>
              <a:gd name="csX9" fmla="*/ 1460090 w 2772696"/>
              <a:gd name="csY9" fmla="*/ 1607575 h 1637071"/>
              <a:gd name="csX10" fmla="*/ 1917290 w 2772696"/>
              <a:gd name="csY10" fmla="*/ 1563329 h 1637071"/>
              <a:gd name="csX11" fmla="*/ 2330245 w 2772696"/>
              <a:gd name="csY11" fmla="*/ 1592826 h 1637071"/>
              <a:gd name="csX12" fmla="*/ 2492477 w 2772696"/>
              <a:gd name="csY12" fmla="*/ 1592826 h 1637071"/>
              <a:gd name="csX13" fmla="*/ 2551471 w 2772696"/>
              <a:gd name="csY13" fmla="*/ 1489587 h 1637071"/>
              <a:gd name="csX14" fmla="*/ 2610464 w 2772696"/>
              <a:gd name="csY14" fmla="*/ 1415846 h 1637071"/>
              <a:gd name="csX15" fmla="*/ 2728451 w 2772696"/>
              <a:gd name="csY15" fmla="*/ 1106129 h 1637071"/>
              <a:gd name="csX16" fmla="*/ 2772696 w 2772696"/>
              <a:gd name="csY16" fmla="*/ 840658 h 1637071"/>
              <a:gd name="csX17" fmla="*/ 2743200 w 2772696"/>
              <a:gd name="csY17" fmla="*/ 589936 h 1637071"/>
              <a:gd name="csX18" fmla="*/ 2625540 w 2772696"/>
              <a:gd name="csY18" fmla="*/ 159122 h 1637071"/>
              <a:gd name="csX19" fmla="*/ 1888121 w 2772696"/>
              <a:gd name="csY19" fmla="*/ 281257 h 1637071"/>
              <a:gd name="csX20" fmla="*/ 1061884 w 2772696"/>
              <a:gd name="csY20" fmla="*/ 0 h 1637071"/>
              <a:gd name="csX21" fmla="*/ 855406 w 2772696"/>
              <a:gd name="csY21" fmla="*/ 29497 h 1637071"/>
              <a:gd name="csX22" fmla="*/ 575187 w 2772696"/>
              <a:gd name="csY22" fmla="*/ 73742 h 1637071"/>
              <a:gd name="csX23" fmla="*/ 471948 w 2772696"/>
              <a:gd name="csY23" fmla="*/ 103239 h 1637071"/>
              <a:gd name="csX24" fmla="*/ 368709 w 2772696"/>
              <a:gd name="csY24" fmla="*/ 132736 h 1637071"/>
              <a:gd name="csX25" fmla="*/ 162232 w 2772696"/>
              <a:gd name="csY25" fmla="*/ 162233 h 1637071"/>
              <a:gd name="csX26" fmla="*/ 117987 w 2772696"/>
              <a:gd name="csY26" fmla="*/ 147484 h 1637071"/>
              <a:gd name="csX27" fmla="*/ 0 w 2772696"/>
              <a:gd name="csY27" fmla="*/ 221226 h 1637071"/>
              <a:gd name="csX28" fmla="*/ 58993 w 2772696"/>
              <a:gd name="csY28" fmla="*/ 766916 h 1637071"/>
              <a:gd name="csX29" fmla="*/ 58993 w 2772696"/>
              <a:gd name="csY29" fmla="*/ 914400 h 1637071"/>
              <a:gd name="csX0" fmla="*/ 29496 w 2772696"/>
              <a:gd name="csY0" fmla="*/ 294968 h 1607574"/>
              <a:gd name="csX1" fmla="*/ 58993 w 2772696"/>
              <a:gd name="csY1" fmla="*/ 1342103 h 1607574"/>
              <a:gd name="csX2" fmla="*/ 88490 w 2772696"/>
              <a:gd name="csY2" fmla="*/ 1386349 h 1607574"/>
              <a:gd name="csX3" fmla="*/ 162232 w 2772696"/>
              <a:gd name="csY3" fmla="*/ 1401097 h 1607574"/>
              <a:gd name="csX4" fmla="*/ 265471 w 2772696"/>
              <a:gd name="csY4" fmla="*/ 1445342 h 1607574"/>
              <a:gd name="csX5" fmla="*/ 368709 w 2772696"/>
              <a:gd name="csY5" fmla="*/ 1474839 h 1607574"/>
              <a:gd name="csX6" fmla="*/ 604684 w 2772696"/>
              <a:gd name="csY6" fmla="*/ 1533832 h 1607574"/>
              <a:gd name="csX7" fmla="*/ 914400 w 2772696"/>
              <a:gd name="csY7" fmla="*/ 1592826 h 1607574"/>
              <a:gd name="csX8" fmla="*/ 1047135 w 2772696"/>
              <a:gd name="csY8" fmla="*/ 1607574 h 1607574"/>
              <a:gd name="csX9" fmla="*/ 1460090 w 2772696"/>
              <a:gd name="csY9" fmla="*/ 1578078 h 1607574"/>
              <a:gd name="csX10" fmla="*/ 1917290 w 2772696"/>
              <a:gd name="csY10" fmla="*/ 1533832 h 1607574"/>
              <a:gd name="csX11" fmla="*/ 2330245 w 2772696"/>
              <a:gd name="csY11" fmla="*/ 1563329 h 1607574"/>
              <a:gd name="csX12" fmla="*/ 2492477 w 2772696"/>
              <a:gd name="csY12" fmla="*/ 1563329 h 1607574"/>
              <a:gd name="csX13" fmla="*/ 2551471 w 2772696"/>
              <a:gd name="csY13" fmla="*/ 1460090 h 1607574"/>
              <a:gd name="csX14" fmla="*/ 2610464 w 2772696"/>
              <a:gd name="csY14" fmla="*/ 1386349 h 1607574"/>
              <a:gd name="csX15" fmla="*/ 2728451 w 2772696"/>
              <a:gd name="csY15" fmla="*/ 1076632 h 1607574"/>
              <a:gd name="csX16" fmla="*/ 2772696 w 2772696"/>
              <a:gd name="csY16" fmla="*/ 811161 h 1607574"/>
              <a:gd name="csX17" fmla="*/ 2743200 w 2772696"/>
              <a:gd name="csY17" fmla="*/ 560439 h 1607574"/>
              <a:gd name="csX18" fmla="*/ 2625540 w 2772696"/>
              <a:gd name="csY18" fmla="*/ 129625 h 1607574"/>
              <a:gd name="csX19" fmla="*/ 1888121 w 2772696"/>
              <a:gd name="csY19" fmla="*/ 251760 h 1607574"/>
              <a:gd name="csX20" fmla="*/ 1002563 w 2772696"/>
              <a:gd name="csY20" fmla="*/ 379770 h 1607574"/>
              <a:gd name="csX21" fmla="*/ 855406 w 2772696"/>
              <a:gd name="csY21" fmla="*/ 0 h 1607574"/>
              <a:gd name="csX22" fmla="*/ 575187 w 2772696"/>
              <a:gd name="csY22" fmla="*/ 44245 h 1607574"/>
              <a:gd name="csX23" fmla="*/ 471948 w 2772696"/>
              <a:gd name="csY23" fmla="*/ 73742 h 1607574"/>
              <a:gd name="csX24" fmla="*/ 368709 w 2772696"/>
              <a:gd name="csY24" fmla="*/ 103239 h 1607574"/>
              <a:gd name="csX25" fmla="*/ 162232 w 2772696"/>
              <a:gd name="csY25" fmla="*/ 132736 h 1607574"/>
              <a:gd name="csX26" fmla="*/ 117987 w 2772696"/>
              <a:gd name="csY26" fmla="*/ 117987 h 1607574"/>
              <a:gd name="csX27" fmla="*/ 0 w 2772696"/>
              <a:gd name="csY27" fmla="*/ 191729 h 1607574"/>
              <a:gd name="csX28" fmla="*/ 58993 w 2772696"/>
              <a:gd name="csY28" fmla="*/ 737419 h 1607574"/>
              <a:gd name="csX29" fmla="*/ 58993 w 2772696"/>
              <a:gd name="csY29" fmla="*/ 884903 h 1607574"/>
              <a:gd name="csX0" fmla="*/ 29496 w 2772696"/>
              <a:gd name="csY0" fmla="*/ 259502 h 1572108"/>
              <a:gd name="csX1" fmla="*/ 58993 w 2772696"/>
              <a:gd name="csY1" fmla="*/ 1306637 h 1572108"/>
              <a:gd name="csX2" fmla="*/ 88490 w 2772696"/>
              <a:gd name="csY2" fmla="*/ 1350883 h 1572108"/>
              <a:gd name="csX3" fmla="*/ 162232 w 2772696"/>
              <a:gd name="csY3" fmla="*/ 1365631 h 1572108"/>
              <a:gd name="csX4" fmla="*/ 265471 w 2772696"/>
              <a:gd name="csY4" fmla="*/ 1409876 h 1572108"/>
              <a:gd name="csX5" fmla="*/ 368709 w 2772696"/>
              <a:gd name="csY5" fmla="*/ 1439373 h 1572108"/>
              <a:gd name="csX6" fmla="*/ 604684 w 2772696"/>
              <a:gd name="csY6" fmla="*/ 1498366 h 1572108"/>
              <a:gd name="csX7" fmla="*/ 914400 w 2772696"/>
              <a:gd name="csY7" fmla="*/ 1557360 h 1572108"/>
              <a:gd name="csX8" fmla="*/ 1047135 w 2772696"/>
              <a:gd name="csY8" fmla="*/ 1572108 h 1572108"/>
              <a:gd name="csX9" fmla="*/ 1460090 w 2772696"/>
              <a:gd name="csY9" fmla="*/ 1542612 h 1572108"/>
              <a:gd name="csX10" fmla="*/ 1917290 w 2772696"/>
              <a:gd name="csY10" fmla="*/ 1498366 h 1572108"/>
              <a:gd name="csX11" fmla="*/ 2330245 w 2772696"/>
              <a:gd name="csY11" fmla="*/ 1527863 h 1572108"/>
              <a:gd name="csX12" fmla="*/ 2492477 w 2772696"/>
              <a:gd name="csY12" fmla="*/ 1527863 h 1572108"/>
              <a:gd name="csX13" fmla="*/ 2551471 w 2772696"/>
              <a:gd name="csY13" fmla="*/ 1424624 h 1572108"/>
              <a:gd name="csX14" fmla="*/ 2610464 w 2772696"/>
              <a:gd name="csY14" fmla="*/ 1350883 h 1572108"/>
              <a:gd name="csX15" fmla="*/ 2728451 w 2772696"/>
              <a:gd name="csY15" fmla="*/ 1041166 h 1572108"/>
              <a:gd name="csX16" fmla="*/ 2772696 w 2772696"/>
              <a:gd name="csY16" fmla="*/ 775695 h 1572108"/>
              <a:gd name="csX17" fmla="*/ 2743200 w 2772696"/>
              <a:gd name="csY17" fmla="*/ 524973 h 1572108"/>
              <a:gd name="csX18" fmla="*/ 2625540 w 2772696"/>
              <a:gd name="csY18" fmla="*/ 94159 h 1572108"/>
              <a:gd name="csX19" fmla="*/ 1888121 w 2772696"/>
              <a:gd name="csY19" fmla="*/ 216294 h 1572108"/>
              <a:gd name="csX20" fmla="*/ 1002563 w 2772696"/>
              <a:gd name="csY20" fmla="*/ 344304 h 1572108"/>
              <a:gd name="csX21" fmla="*/ 763129 w 2772696"/>
              <a:gd name="csY21" fmla="*/ 194747 h 1572108"/>
              <a:gd name="csX22" fmla="*/ 575187 w 2772696"/>
              <a:gd name="csY22" fmla="*/ 8779 h 1572108"/>
              <a:gd name="csX23" fmla="*/ 471948 w 2772696"/>
              <a:gd name="csY23" fmla="*/ 38276 h 1572108"/>
              <a:gd name="csX24" fmla="*/ 368709 w 2772696"/>
              <a:gd name="csY24" fmla="*/ 67773 h 1572108"/>
              <a:gd name="csX25" fmla="*/ 162232 w 2772696"/>
              <a:gd name="csY25" fmla="*/ 97270 h 1572108"/>
              <a:gd name="csX26" fmla="*/ 117987 w 2772696"/>
              <a:gd name="csY26" fmla="*/ 82521 h 1572108"/>
              <a:gd name="csX27" fmla="*/ 0 w 2772696"/>
              <a:gd name="csY27" fmla="*/ 156263 h 1572108"/>
              <a:gd name="csX28" fmla="*/ 58993 w 2772696"/>
              <a:gd name="csY28" fmla="*/ 701953 h 1572108"/>
              <a:gd name="csX29" fmla="*/ 58993 w 2772696"/>
              <a:gd name="csY29" fmla="*/ 849437 h 15721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</a:cxnLst>
            <a:rect l="l" t="t" r="r" b="b"/>
            <a:pathLst>
              <a:path w="2772696" h="1572108">
                <a:moveTo>
                  <a:pt x="29496" y="259502"/>
                </a:moveTo>
                <a:cubicBezTo>
                  <a:pt x="39328" y="608547"/>
                  <a:pt x="40146" y="957963"/>
                  <a:pt x="58993" y="1306637"/>
                </a:cubicBezTo>
                <a:cubicBezTo>
                  <a:pt x="59950" y="1324337"/>
                  <a:pt x="73100" y="1342089"/>
                  <a:pt x="88490" y="1350883"/>
                </a:cubicBezTo>
                <a:cubicBezTo>
                  <a:pt x="110255" y="1363320"/>
                  <a:pt x="137651" y="1360715"/>
                  <a:pt x="162232" y="1365631"/>
                </a:cubicBezTo>
                <a:cubicBezTo>
                  <a:pt x="196645" y="1380379"/>
                  <a:pt x="230212" y="1397283"/>
                  <a:pt x="265471" y="1409876"/>
                </a:cubicBezTo>
                <a:cubicBezTo>
                  <a:pt x="299176" y="1421913"/>
                  <a:pt x="334078" y="1430339"/>
                  <a:pt x="368709" y="1439373"/>
                </a:cubicBezTo>
                <a:cubicBezTo>
                  <a:pt x="447163" y="1459839"/>
                  <a:pt x="525536" y="1480777"/>
                  <a:pt x="604684" y="1498366"/>
                </a:cubicBezTo>
                <a:cubicBezTo>
                  <a:pt x="745400" y="1529637"/>
                  <a:pt x="759219" y="1535191"/>
                  <a:pt x="914400" y="1557360"/>
                </a:cubicBezTo>
                <a:cubicBezTo>
                  <a:pt x="958470" y="1563656"/>
                  <a:pt x="1002890" y="1567192"/>
                  <a:pt x="1047135" y="1572108"/>
                </a:cubicBezTo>
                <a:lnTo>
                  <a:pt x="1460090" y="1542612"/>
                </a:lnTo>
                <a:cubicBezTo>
                  <a:pt x="1612655" y="1529683"/>
                  <a:pt x="1764200" y="1500961"/>
                  <a:pt x="1917290" y="1498366"/>
                </a:cubicBezTo>
                <a:cubicBezTo>
                  <a:pt x="2055273" y="1496027"/>
                  <a:pt x="2330245" y="1527863"/>
                  <a:pt x="2330245" y="1527863"/>
                </a:cubicBezTo>
                <a:cubicBezTo>
                  <a:pt x="2349201" y="1530571"/>
                  <a:pt x="2460604" y="1559736"/>
                  <a:pt x="2492477" y="1527863"/>
                </a:cubicBezTo>
                <a:cubicBezTo>
                  <a:pt x="2520503" y="1499837"/>
                  <a:pt x="2529485" y="1457602"/>
                  <a:pt x="2551471" y="1424624"/>
                </a:cubicBezTo>
                <a:cubicBezTo>
                  <a:pt x="2568932" y="1398433"/>
                  <a:pt x="2593564" y="1377440"/>
                  <a:pt x="2610464" y="1350883"/>
                </a:cubicBezTo>
                <a:cubicBezTo>
                  <a:pt x="2660478" y="1272289"/>
                  <a:pt x="2712618" y="1106479"/>
                  <a:pt x="2728451" y="1041166"/>
                </a:cubicBezTo>
                <a:cubicBezTo>
                  <a:pt x="2749587" y="953980"/>
                  <a:pt x="2772696" y="775695"/>
                  <a:pt x="2772696" y="775695"/>
                </a:cubicBezTo>
                <a:cubicBezTo>
                  <a:pt x="2762864" y="692121"/>
                  <a:pt x="2767726" y="638562"/>
                  <a:pt x="2743200" y="524973"/>
                </a:cubicBezTo>
                <a:cubicBezTo>
                  <a:pt x="2718674" y="411384"/>
                  <a:pt x="2768053" y="145605"/>
                  <a:pt x="2625540" y="94159"/>
                </a:cubicBezTo>
                <a:cubicBezTo>
                  <a:pt x="2483027" y="42713"/>
                  <a:pt x="2158617" y="174603"/>
                  <a:pt x="1888121" y="216294"/>
                </a:cubicBezTo>
                <a:cubicBezTo>
                  <a:pt x="1617625" y="257985"/>
                  <a:pt x="1355409" y="408458"/>
                  <a:pt x="1002563" y="344304"/>
                </a:cubicBezTo>
                <a:lnTo>
                  <a:pt x="763129" y="194747"/>
                </a:lnTo>
                <a:cubicBezTo>
                  <a:pt x="601270" y="216819"/>
                  <a:pt x="623717" y="34857"/>
                  <a:pt x="575187" y="8779"/>
                </a:cubicBezTo>
                <a:cubicBezTo>
                  <a:pt x="526657" y="-17299"/>
                  <a:pt x="528165" y="21411"/>
                  <a:pt x="471948" y="38276"/>
                </a:cubicBezTo>
                <a:cubicBezTo>
                  <a:pt x="437667" y="48560"/>
                  <a:pt x="403430" y="59093"/>
                  <a:pt x="368709" y="67773"/>
                </a:cubicBezTo>
                <a:cubicBezTo>
                  <a:pt x="293582" y="86555"/>
                  <a:pt x="244818" y="88093"/>
                  <a:pt x="162232" y="97270"/>
                </a:cubicBezTo>
                <a:cubicBezTo>
                  <a:pt x="147484" y="92354"/>
                  <a:pt x="131170" y="90760"/>
                  <a:pt x="117987" y="82521"/>
                </a:cubicBezTo>
                <a:cubicBezTo>
                  <a:pt x="2509" y="10347"/>
                  <a:pt x="62078" y="-29972"/>
                  <a:pt x="0" y="156263"/>
                </a:cubicBezTo>
                <a:cubicBezTo>
                  <a:pt x="13006" y="264643"/>
                  <a:pt x="52278" y="554222"/>
                  <a:pt x="58993" y="701953"/>
                </a:cubicBezTo>
                <a:cubicBezTo>
                  <a:pt x="61225" y="751064"/>
                  <a:pt x="58993" y="800276"/>
                  <a:pt x="58993" y="849437"/>
                </a:cubicBezTo>
              </a:path>
            </a:pathLst>
          </a:custGeom>
          <a:blipFill dpi="0" rotWithShape="0">
            <a:blip r:embed="rId2">
              <a:lum/>
            </a:blip>
            <a:srcRect/>
            <a:stretch>
              <a:fillRect l="-98257" t="-119201" r="1743" b="-14408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1F9B74-1331-BA57-3880-276976F84DB5}"/>
              </a:ext>
            </a:extLst>
          </p:cNvPr>
          <p:cNvGrpSpPr/>
          <p:nvPr/>
        </p:nvGrpSpPr>
        <p:grpSpPr>
          <a:xfrm>
            <a:off x="1666569" y="1702658"/>
            <a:ext cx="2192592" cy="3452685"/>
            <a:chOff x="3107147" y="1568993"/>
            <a:chExt cx="1479489" cy="2436858"/>
          </a:xfrm>
          <a:solidFill>
            <a:schemeClr val="bg1">
              <a:alpha val="38000"/>
            </a:schemeClr>
          </a:solidFill>
        </p:grpSpPr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638B72B9-A645-0DBF-3693-5E99B0FE51E0}"/>
                </a:ext>
              </a:extLst>
            </p:cNvPr>
            <p:cNvSpPr/>
            <p:nvPr/>
          </p:nvSpPr>
          <p:spPr>
            <a:xfrm>
              <a:off x="3629228" y="3570565"/>
              <a:ext cx="435286" cy="435286"/>
            </a:xfrm>
            <a:prstGeom prst="ellipse">
              <a:avLst/>
            </a:prstGeom>
            <a:grpFill/>
            <a:ln w="32841" cap="flat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 useBgFill="1"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B802F7-F480-9B65-ECA2-1076CA493E8E}"/>
                </a:ext>
              </a:extLst>
            </p:cNvPr>
            <p:cNvSpPr/>
            <p:nvPr/>
          </p:nvSpPr>
          <p:spPr>
            <a:xfrm>
              <a:off x="3107147" y="1568993"/>
              <a:ext cx="1479489" cy="1843106"/>
            </a:xfrm>
            <a:custGeom>
              <a:avLst/>
              <a:gdLst>
                <a:gd name="csX0" fmla="*/ 871230 w 1479489"/>
                <a:gd name="csY0" fmla="*/ 1427218 h 1843106"/>
                <a:gd name="csX1" fmla="*/ 871230 w 1479489"/>
                <a:gd name="csY1" fmla="*/ 1843107 h 1843106"/>
                <a:gd name="csX2" fmla="*/ 608217 w 1479489"/>
                <a:gd name="csY2" fmla="*/ 1843107 h 1843106"/>
                <a:gd name="csX3" fmla="*/ 608217 w 1479489"/>
                <a:gd name="csY3" fmla="*/ 1175054 h 1843106"/>
                <a:gd name="csX4" fmla="*/ 739724 w 1479489"/>
                <a:gd name="csY4" fmla="*/ 1175054 h 1843106"/>
                <a:gd name="csX5" fmla="*/ 1218407 w 1479489"/>
                <a:gd name="csY5" fmla="*/ 739768 h 1843106"/>
                <a:gd name="csX6" fmla="*/ 761008 w 1479489"/>
                <a:gd name="csY6" fmla="*/ 261084 h 1843106"/>
                <a:gd name="csX7" fmla="*/ 739724 w 1479489"/>
                <a:gd name="csY7" fmla="*/ 261084 h 1843106"/>
                <a:gd name="csX8" fmla="*/ 261040 w 1479489"/>
                <a:gd name="csY8" fmla="*/ 758179 h 1843106"/>
                <a:gd name="csX9" fmla="*/ 0 w 1479489"/>
                <a:gd name="csY9" fmla="*/ 758179 h 1843106"/>
                <a:gd name="csX10" fmla="*/ 739724 w 1479489"/>
                <a:gd name="csY10" fmla="*/ 44 h 1843106"/>
                <a:gd name="csX11" fmla="*/ 1479448 w 1479489"/>
                <a:gd name="csY11" fmla="*/ 723902 h 1843106"/>
                <a:gd name="csX12" fmla="*/ 1479448 w 1479489"/>
                <a:gd name="csY12" fmla="*/ 739768 h 1843106"/>
                <a:gd name="csX13" fmla="*/ 871230 w 1479489"/>
                <a:gd name="csY13" fmla="*/ 1427218 h 18431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479489" h="1843106">
                  <a:moveTo>
                    <a:pt x="871230" y="1427218"/>
                  </a:moveTo>
                  <a:lnTo>
                    <a:pt x="871230" y="1843107"/>
                  </a:lnTo>
                  <a:lnTo>
                    <a:pt x="608217" y="1843107"/>
                  </a:lnTo>
                  <a:lnTo>
                    <a:pt x="608217" y="1175054"/>
                  </a:lnTo>
                  <a:lnTo>
                    <a:pt x="739724" y="1175054"/>
                  </a:lnTo>
                  <a:cubicBezTo>
                    <a:pt x="1030353" y="1175054"/>
                    <a:pt x="1218407" y="1004096"/>
                    <a:pt x="1218407" y="739768"/>
                  </a:cubicBezTo>
                  <a:cubicBezTo>
                    <a:pt x="1224286" y="481275"/>
                    <a:pt x="1019501" y="266963"/>
                    <a:pt x="761008" y="261084"/>
                  </a:cubicBezTo>
                  <a:cubicBezTo>
                    <a:pt x="753913" y="260923"/>
                    <a:pt x="746819" y="260923"/>
                    <a:pt x="739724" y="261084"/>
                  </a:cubicBezTo>
                  <a:cubicBezTo>
                    <a:pt x="439889" y="261084"/>
                    <a:pt x="261040" y="458344"/>
                    <a:pt x="261040" y="758179"/>
                  </a:cubicBezTo>
                  <a:lnTo>
                    <a:pt x="0" y="758179"/>
                  </a:lnTo>
                  <a:cubicBezTo>
                    <a:pt x="0" y="315659"/>
                    <a:pt x="295890" y="44"/>
                    <a:pt x="739724" y="44"/>
                  </a:cubicBezTo>
                  <a:cubicBezTo>
                    <a:pt x="1143879" y="-4339"/>
                    <a:pt x="1475065" y="319743"/>
                    <a:pt x="1479448" y="723902"/>
                  </a:cubicBezTo>
                  <a:cubicBezTo>
                    <a:pt x="1479504" y="729188"/>
                    <a:pt x="1479504" y="734478"/>
                    <a:pt x="1479448" y="739768"/>
                  </a:cubicBezTo>
                  <a:cubicBezTo>
                    <a:pt x="1479448" y="1107657"/>
                    <a:pt x="1236161" y="1375930"/>
                    <a:pt x="871230" y="1427218"/>
                  </a:cubicBezTo>
                  <a:close/>
                </a:path>
              </a:pathLst>
            </a:custGeom>
            <a:grpFill/>
            <a:ln w="32841" cap="flat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</p:grpSp>
    </p:spTree>
    <p:extLst>
      <p:ext uri="{BB962C8B-B14F-4D97-AF65-F5344CB8AC3E}">
        <p14:creationId xmlns:p14="http://schemas.microsoft.com/office/powerpoint/2010/main" val="1353857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C1F6CCB-AC38-9BA8-06E7-5DDF99768A23}"/>
              </a:ext>
            </a:extLst>
          </p:cNvPr>
          <p:cNvSpPr/>
          <p:nvPr/>
        </p:nvSpPr>
        <p:spPr>
          <a:xfrm>
            <a:off x="3013472" y="274440"/>
            <a:ext cx="6165057" cy="6309121"/>
          </a:xfrm>
          <a:prstGeom prst="flowChartConnector">
            <a:avLst/>
          </a:prstGeom>
          <a:solidFill>
            <a:srgbClr val="060A26">
              <a:alpha val="35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D34D-460D-D2E7-5D2B-B174D980B18B}"/>
              </a:ext>
            </a:extLst>
          </p:cNvPr>
          <p:cNvSpPr txBox="1"/>
          <p:nvPr/>
        </p:nvSpPr>
        <p:spPr>
          <a:xfrm>
            <a:off x="3276157" y="3467100"/>
            <a:ext cx="56396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Raleway" panose="020B0503030101060003" pitchFamily="34" charset="0"/>
              </a:rPr>
              <a:t>OVERVIEW</a:t>
            </a:r>
            <a:endParaRPr lang="en-PK" sz="54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pic>
        <p:nvPicPr>
          <p:cNvPr id="8" name="Graphic 7" descr="Lightbulb and gear with solid fill">
            <a:extLst>
              <a:ext uri="{FF2B5EF4-FFF2-40B4-BE49-F238E27FC236}">
                <a16:creationId xmlns:a16="http://schemas.microsoft.com/office/drawing/2014/main" id="{BA632238-CA32-28E8-3CAC-4A8F75368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0099" y="419099"/>
            <a:ext cx="2971801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D414136-706C-101E-9777-0F29259FCA81}"/>
              </a:ext>
            </a:extLst>
          </p:cNvPr>
          <p:cNvSpPr/>
          <p:nvPr/>
        </p:nvSpPr>
        <p:spPr>
          <a:xfrm>
            <a:off x="-1638300" y="-4720866"/>
            <a:ext cx="15468600" cy="15830068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1033" name="Picture 9" descr="A computer coding on a screen&#10;&#10;&#10;&#10;***These are our own 3D generic designs. They do not infringe on any copyrighted designs.***">
            <a:extLst>
              <a:ext uri="{FF2B5EF4-FFF2-40B4-BE49-F238E27FC236}">
                <a16:creationId xmlns:a16="http://schemas.microsoft.com/office/drawing/2014/main" id="{8E3DCB50-B2F9-C91B-7C3C-D38E764CF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93" r="860" b="1013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4705C5-73B7-83B9-635A-DFEA677B9F0C}"/>
              </a:ext>
            </a:extLst>
          </p:cNvPr>
          <p:cNvSpPr/>
          <p:nvPr/>
        </p:nvSpPr>
        <p:spPr>
          <a:xfrm rot="1381935">
            <a:off x="8889450" y="1461493"/>
            <a:ext cx="604056" cy="379392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8EE88E-E747-0F35-B1BA-C013F30B4653}"/>
              </a:ext>
            </a:extLst>
          </p:cNvPr>
          <p:cNvSpPr/>
          <p:nvPr/>
        </p:nvSpPr>
        <p:spPr>
          <a:xfrm rot="1381935">
            <a:off x="9338807" y="2191772"/>
            <a:ext cx="604056" cy="379392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AFE5E2-8EA7-F06B-CECE-171E5D255B30}"/>
              </a:ext>
            </a:extLst>
          </p:cNvPr>
          <p:cNvSpPr/>
          <p:nvPr/>
        </p:nvSpPr>
        <p:spPr>
          <a:xfrm rot="1381935">
            <a:off x="1563816" y="1486713"/>
            <a:ext cx="604056" cy="379392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0920A9-8CB9-238D-34D9-BF4B2859F483}"/>
              </a:ext>
            </a:extLst>
          </p:cNvPr>
          <p:cNvSpPr/>
          <p:nvPr/>
        </p:nvSpPr>
        <p:spPr>
          <a:xfrm rot="1381935">
            <a:off x="2020870" y="2243931"/>
            <a:ext cx="604056" cy="379392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4ACB44-6E01-1579-C2E0-B1F22C7E48CB}"/>
              </a:ext>
            </a:extLst>
          </p:cNvPr>
          <p:cNvSpPr/>
          <p:nvPr/>
        </p:nvSpPr>
        <p:spPr>
          <a:xfrm rot="1381935">
            <a:off x="2470227" y="2974210"/>
            <a:ext cx="604056" cy="379392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A69283-2575-3D18-2186-43612C95E744}"/>
              </a:ext>
            </a:extLst>
          </p:cNvPr>
          <p:cNvSpPr/>
          <p:nvPr/>
        </p:nvSpPr>
        <p:spPr>
          <a:xfrm rot="1381935">
            <a:off x="8432396" y="704275"/>
            <a:ext cx="604056" cy="379392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4" name="Graphic 3" descr="Lightbulb and gear with solid fill">
            <a:extLst>
              <a:ext uri="{FF2B5EF4-FFF2-40B4-BE49-F238E27FC236}">
                <a16:creationId xmlns:a16="http://schemas.microsoft.com/office/drawing/2014/main" id="{B7C56361-B147-5CE2-EB80-CF6ED53C2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3096" y="188734"/>
            <a:ext cx="1305808" cy="1305808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5092A361-0C39-D2C2-C5B8-DC02F65F5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943" y="2862341"/>
            <a:ext cx="6888112" cy="300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Web Quiz Pro is a modern 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single-page web application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 developed using 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HTML, CSS, and JavaScript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The application is designed to test and improve users’ knowledge of 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frontend web technologies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Quizzes are organized into 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three difficulty levels: Beginner, Intermediate, and Advanced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The project focuses on 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user experience, interactive design, and real-time feedback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0EB5E-6785-4B09-8A97-9F94C2D2C0F7}"/>
              </a:ext>
            </a:extLst>
          </p:cNvPr>
          <p:cNvSpPr txBox="1"/>
          <p:nvPr/>
        </p:nvSpPr>
        <p:spPr>
          <a:xfrm>
            <a:off x="3006051" y="1420860"/>
            <a:ext cx="61798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Raleway" panose="020B0503030101060003" pitchFamily="34" charset="0"/>
              </a:rPr>
              <a:t>OVERVIEW</a:t>
            </a:r>
            <a:endParaRPr lang="en-PK" sz="6000" b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493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0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0834 L 0.0336 -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-68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9167E-6 -0.00833 L 0.0336 -0.144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-68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75E-6 -0.00834 L 0.0336 -0.144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-68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remove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75E-6 -0.00834 L 0.03359 -0.144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-68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remove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75E-6 -0.00833 L 0.03359 -0.1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-68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79167E-6 -0.00834 L 0.03359 -0.144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2D8A1-12DF-395E-3C51-D63A5B3F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F39695A-0440-5D85-A1E6-EF894DB4E825}"/>
              </a:ext>
            </a:extLst>
          </p:cNvPr>
          <p:cNvSpPr/>
          <p:nvPr/>
        </p:nvSpPr>
        <p:spPr>
          <a:xfrm>
            <a:off x="3013472" y="274440"/>
            <a:ext cx="6165057" cy="6309121"/>
          </a:xfrm>
          <a:prstGeom prst="flowChartConnector">
            <a:avLst/>
          </a:prstGeom>
          <a:solidFill>
            <a:srgbClr val="060A26">
              <a:alpha val="35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10CCA-FF5F-92A3-2073-719F1F26EE13}"/>
              </a:ext>
            </a:extLst>
          </p:cNvPr>
          <p:cNvSpPr txBox="1"/>
          <p:nvPr/>
        </p:nvSpPr>
        <p:spPr>
          <a:xfrm>
            <a:off x="3045118" y="3390900"/>
            <a:ext cx="6133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TECHNOLOGIES</a:t>
            </a:r>
            <a:endParaRPr kumimoji="0" lang="en-PK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3" name="Graphic 2" descr="Internet with solid fill">
            <a:extLst>
              <a:ext uri="{FF2B5EF4-FFF2-40B4-BE49-F238E27FC236}">
                <a16:creationId xmlns:a16="http://schemas.microsoft.com/office/drawing/2014/main" id="{3342D16C-7FF0-9CC6-8942-64724BBE1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5935" y="619125"/>
            <a:ext cx="27717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4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ED2FE-9FDD-BA70-E94C-8134F2E9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C8D0326-F225-64B6-1257-F655BD336AFB}"/>
              </a:ext>
            </a:extLst>
          </p:cNvPr>
          <p:cNvSpPr/>
          <p:nvPr/>
        </p:nvSpPr>
        <p:spPr>
          <a:xfrm>
            <a:off x="-1638300" y="-4720866"/>
            <a:ext cx="15468600" cy="15830068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uturistic information interface with data connections and network patterns. 3D illustration.">
            <a:extLst>
              <a:ext uri="{FF2B5EF4-FFF2-40B4-BE49-F238E27FC236}">
                <a16:creationId xmlns:a16="http://schemas.microsoft.com/office/drawing/2014/main" id="{FA173E14-1F2C-0E51-5C9A-F62661094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73" b="637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3052A5B-EC50-5DBC-6A83-5520683F45E9}"/>
              </a:ext>
            </a:extLst>
          </p:cNvPr>
          <p:cNvSpPr/>
          <p:nvPr/>
        </p:nvSpPr>
        <p:spPr>
          <a:xfrm>
            <a:off x="604905" y="3064073"/>
            <a:ext cx="604056" cy="379392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9037BF9B-26F5-4E45-63A9-8530ECDF3011}"/>
              </a:ext>
            </a:extLst>
          </p:cNvPr>
          <p:cNvSpPr/>
          <p:nvPr/>
        </p:nvSpPr>
        <p:spPr>
          <a:xfrm>
            <a:off x="1424055" y="3064072"/>
            <a:ext cx="604056" cy="379392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E63DE4D2-5024-9364-5EFC-417073608502}"/>
              </a:ext>
            </a:extLst>
          </p:cNvPr>
          <p:cNvSpPr/>
          <p:nvPr/>
        </p:nvSpPr>
        <p:spPr>
          <a:xfrm>
            <a:off x="2243205" y="3064071"/>
            <a:ext cx="604056" cy="379392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D45832-A791-6836-861D-4A06E4531FF5}"/>
              </a:ext>
            </a:extLst>
          </p:cNvPr>
          <p:cNvSpPr/>
          <p:nvPr/>
        </p:nvSpPr>
        <p:spPr>
          <a:xfrm>
            <a:off x="8827617" y="2"/>
            <a:ext cx="604056" cy="379392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A11164-B48F-C7FE-5D9B-772C47957B4A}"/>
              </a:ext>
            </a:extLst>
          </p:cNvPr>
          <p:cNvSpPr/>
          <p:nvPr/>
        </p:nvSpPr>
        <p:spPr>
          <a:xfrm>
            <a:off x="9646767" y="1"/>
            <a:ext cx="604056" cy="379392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FC836E-A234-8AB4-A0DE-479C5F3D576D}"/>
              </a:ext>
            </a:extLst>
          </p:cNvPr>
          <p:cNvSpPr/>
          <p:nvPr/>
        </p:nvSpPr>
        <p:spPr>
          <a:xfrm>
            <a:off x="10465917" y="0"/>
            <a:ext cx="604056" cy="379392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848AEDF-FF91-3F16-B63B-215DE796B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236" y="2120458"/>
            <a:ext cx="7102619" cy="326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PK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HTML5</a:t>
            </a:r>
            <a:r>
              <a:rPr kumimoji="0" lang="en-US" altLang="en-PK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– Structure of pages and components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PK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CSS3</a:t>
            </a:r>
            <a:r>
              <a:rPr kumimoji="0" lang="en-US" altLang="en-PK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– Styling, layout, and responsive design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PK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JavaScript</a:t>
            </a:r>
            <a:r>
              <a:rPr kumimoji="0" lang="en-US" altLang="en-PK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– Quiz logic, scoring, and DOM manipulation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PK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JSON File </a:t>
            </a:r>
            <a:r>
              <a:rPr kumimoji="0" lang="en-US" altLang="en-PK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– Stores quiz questions, options, correct answers, and difficulty levels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PK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Local</a:t>
            </a:r>
            <a:r>
              <a:rPr kumimoji="0" lang="en-US" altLang="en-PK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US" altLang="en-PK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Storage</a:t>
            </a:r>
            <a:r>
              <a:rPr kumimoji="0" lang="en-US" altLang="en-PK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– Mock user authentication and data storage</a:t>
            </a:r>
            <a:endParaRPr kumimoji="0" lang="en-PK" altLang="en-PK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59139-58DB-EADA-C619-DE697508C7AE}"/>
              </a:ext>
            </a:extLst>
          </p:cNvPr>
          <p:cNvSpPr txBox="1"/>
          <p:nvPr/>
        </p:nvSpPr>
        <p:spPr>
          <a:xfrm>
            <a:off x="3029295" y="1428750"/>
            <a:ext cx="6133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TECHNOLOGIES</a:t>
            </a:r>
            <a:endParaRPr kumimoji="0" lang="en-PK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26AE6F42-85B3-B9CF-D3A9-4F23A364C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8174" y="149122"/>
            <a:ext cx="1635653" cy="163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95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1.04167E-6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7037E-7 L 3.54167E-6 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5833E-6 3.7037E-7 L -3.95833E-6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-1.25E-6 7.40741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162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3.7037E-7 L 4.375E-6 7.40741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-3.7037E-7 L -3.125E-6 7.40741E-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CF206A-93FB-9929-DE86-BB8517412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33C7E54-B680-B869-29AB-466D99B8B692}"/>
              </a:ext>
            </a:extLst>
          </p:cNvPr>
          <p:cNvSpPr/>
          <p:nvPr/>
        </p:nvSpPr>
        <p:spPr>
          <a:xfrm>
            <a:off x="3013472" y="274440"/>
            <a:ext cx="6165057" cy="6309121"/>
          </a:xfrm>
          <a:prstGeom prst="flowChartConnector">
            <a:avLst/>
          </a:prstGeom>
          <a:solidFill>
            <a:srgbClr val="060A26">
              <a:alpha val="35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836C0-5D45-5937-B938-186EF5CC28F5}"/>
              </a:ext>
            </a:extLst>
          </p:cNvPr>
          <p:cNvSpPr txBox="1"/>
          <p:nvPr/>
        </p:nvSpPr>
        <p:spPr>
          <a:xfrm>
            <a:off x="3389971" y="3390900"/>
            <a:ext cx="5412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FEATURES</a:t>
            </a:r>
            <a:endParaRPr kumimoji="0" lang="en-PK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4" name="Graphic 3" descr="Checklist with solid fill">
            <a:extLst>
              <a:ext uri="{FF2B5EF4-FFF2-40B4-BE49-F238E27FC236}">
                <a16:creationId xmlns:a16="http://schemas.microsoft.com/office/drawing/2014/main" id="{1973DDF0-2396-F0B7-FE6E-BD4599F2F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861" y="507269"/>
            <a:ext cx="2962278" cy="296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7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10572A-04AF-D3DA-07E8-95E4B8410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CCF4532-6CBD-14AE-9790-4DA186012A68}"/>
              </a:ext>
            </a:extLst>
          </p:cNvPr>
          <p:cNvSpPr/>
          <p:nvPr/>
        </p:nvSpPr>
        <p:spPr>
          <a:xfrm>
            <a:off x="-1638300" y="-4720866"/>
            <a:ext cx="15468600" cy="15830068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a computer screen with a program running on it">
            <a:extLst>
              <a:ext uri="{FF2B5EF4-FFF2-40B4-BE49-F238E27FC236}">
                <a16:creationId xmlns:a16="http://schemas.microsoft.com/office/drawing/2014/main" id="{DFF300C4-45EA-EE6A-EDC8-9D5521243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06" r="68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E2FEB9F0-E168-23DC-0902-2EC21D76E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691" y="3201557"/>
            <a:ext cx="7102619" cy="234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PK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User Login and Registration 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PK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Level-wise quiz flow (Beginner → Intermediate → Advanced)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PK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Real-time score tracking with progress bar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PK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Supports MCQs and short-answer questions</a:t>
            </a:r>
            <a:endParaRPr kumimoji="0" lang="en-PK" altLang="en-PK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76ECF-8018-6BC7-9C49-0FF7AD513C96}"/>
              </a:ext>
            </a:extLst>
          </p:cNvPr>
          <p:cNvSpPr txBox="1"/>
          <p:nvPr/>
        </p:nvSpPr>
        <p:spPr>
          <a:xfrm>
            <a:off x="3651260" y="1724333"/>
            <a:ext cx="4889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FEATURES</a:t>
            </a:r>
            <a:endParaRPr kumimoji="0" lang="en-PK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4" name="Graphic 3" descr="Checklist with solid fill">
            <a:extLst>
              <a:ext uri="{FF2B5EF4-FFF2-40B4-BE49-F238E27FC236}">
                <a16:creationId xmlns:a16="http://schemas.microsoft.com/office/drawing/2014/main" id="{E1344F26-2168-DFA4-B224-BA873CA6E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7276" y="79567"/>
            <a:ext cx="1697449" cy="1697449"/>
          </a:xfrm>
          <a:prstGeom prst="rect">
            <a:avLst/>
          </a:prstGeom>
        </p:spPr>
      </p:pic>
      <p:sp useBgFill="1">
        <p:nvSpPr>
          <p:cNvPr id="9" name="Flowchart: Connector 8">
            <a:extLst>
              <a:ext uri="{FF2B5EF4-FFF2-40B4-BE49-F238E27FC236}">
                <a16:creationId xmlns:a16="http://schemas.microsoft.com/office/drawing/2014/main" id="{BEFDEE70-EE14-7DDF-430F-ED53F96E19B5}"/>
              </a:ext>
            </a:extLst>
          </p:cNvPr>
          <p:cNvSpPr/>
          <p:nvPr/>
        </p:nvSpPr>
        <p:spPr>
          <a:xfrm>
            <a:off x="8803902" y="955878"/>
            <a:ext cx="707921" cy="707921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 useBgFill="1">
        <p:nvSpPr>
          <p:cNvPr id="12" name="Flowchart: Connector 11">
            <a:extLst>
              <a:ext uri="{FF2B5EF4-FFF2-40B4-BE49-F238E27FC236}">
                <a16:creationId xmlns:a16="http://schemas.microsoft.com/office/drawing/2014/main" id="{A5763205-3D4F-EA89-A02E-AB5794E86F96}"/>
              </a:ext>
            </a:extLst>
          </p:cNvPr>
          <p:cNvSpPr/>
          <p:nvPr/>
        </p:nvSpPr>
        <p:spPr>
          <a:xfrm>
            <a:off x="9137974" y="1704520"/>
            <a:ext cx="1228396" cy="12283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 useBgFill="1">
        <p:nvSpPr>
          <p:cNvPr id="13" name="Flowchart: Connector 12">
            <a:extLst>
              <a:ext uri="{FF2B5EF4-FFF2-40B4-BE49-F238E27FC236}">
                <a16:creationId xmlns:a16="http://schemas.microsoft.com/office/drawing/2014/main" id="{4AADADBC-430B-01EF-8253-F826785BC330}"/>
              </a:ext>
            </a:extLst>
          </p:cNvPr>
          <p:cNvSpPr/>
          <p:nvPr/>
        </p:nvSpPr>
        <p:spPr>
          <a:xfrm>
            <a:off x="10001270" y="2608037"/>
            <a:ext cx="1803233" cy="1803233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04116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1.875E-6 -0.09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7 -4.44444E-6 L 2.08333E-7 -0.0997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8.33333E-7 4.44444E-6 L -8.33333E-7 -0.099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040042-15FB-FFFD-31D3-D3F0D3409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95B4A1D-13A9-25C8-EE64-6D3784977BF9}"/>
              </a:ext>
            </a:extLst>
          </p:cNvPr>
          <p:cNvSpPr/>
          <p:nvPr/>
        </p:nvSpPr>
        <p:spPr>
          <a:xfrm>
            <a:off x="3013472" y="274440"/>
            <a:ext cx="6165057" cy="6309121"/>
          </a:xfrm>
          <a:prstGeom prst="flowChartConnector">
            <a:avLst/>
          </a:prstGeom>
          <a:solidFill>
            <a:srgbClr val="060A26">
              <a:alpha val="35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1AEFE-A69E-D175-6777-0B667E56BFD4}"/>
              </a:ext>
            </a:extLst>
          </p:cNvPr>
          <p:cNvSpPr txBox="1"/>
          <p:nvPr/>
        </p:nvSpPr>
        <p:spPr>
          <a:xfrm>
            <a:off x="3566301" y="3305172"/>
            <a:ext cx="5059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FUTURE</a:t>
            </a:r>
            <a:endParaRPr kumimoji="0" lang="en-PK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3" name="Graphic 2" descr="Clock with solid fill">
            <a:extLst>
              <a:ext uri="{FF2B5EF4-FFF2-40B4-BE49-F238E27FC236}">
                <a16:creationId xmlns:a16="http://schemas.microsoft.com/office/drawing/2014/main" id="{CB3926E9-7311-70EA-8E85-2D177CFB4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2025" y="766754"/>
            <a:ext cx="26479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7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C4A594-D98E-5769-FF1B-2BBCF2239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1BAE800-F3A1-DA17-BC8A-12BC8846614A}"/>
              </a:ext>
            </a:extLst>
          </p:cNvPr>
          <p:cNvSpPr/>
          <p:nvPr/>
        </p:nvSpPr>
        <p:spPr>
          <a:xfrm>
            <a:off x="-1638300" y="-4720866"/>
            <a:ext cx="15468600" cy="15830068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6" name="Picture 6" descr="silhouette of virtual human on brain delta wave form 3d illustration  , represent meditation and &#10;deep sleep therapy.">
            <a:extLst>
              <a:ext uri="{FF2B5EF4-FFF2-40B4-BE49-F238E27FC236}">
                <a16:creationId xmlns:a16="http://schemas.microsoft.com/office/drawing/2014/main" id="{B8A3874C-0496-BE48-6AF5-115D304BB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28" b="1132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A737726-9F57-942F-3216-350FD5CFDE79}"/>
              </a:ext>
            </a:extLst>
          </p:cNvPr>
          <p:cNvGrpSpPr/>
          <p:nvPr/>
        </p:nvGrpSpPr>
        <p:grpSpPr>
          <a:xfrm>
            <a:off x="9055512" y="3469826"/>
            <a:ext cx="2132875" cy="2077598"/>
            <a:chOff x="771319" y="1217937"/>
            <a:chExt cx="1002669" cy="976683"/>
          </a:xfrm>
        </p:grpSpPr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653306-8B9A-03BA-9D58-6876FE495109}"/>
                </a:ext>
              </a:extLst>
            </p:cNvPr>
            <p:cNvSpPr/>
            <p:nvPr/>
          </p:nvSpPr>
          <p:spPr>
            <a:xfrm>
              <a:off x="771319" y="1495499"/>
              <a:ext cx="505967" cy="633685"/>
            </a:xfrm>
            <a:custGeom>
              <a:avLst/>
              <a:gdLst>
                <a:gd name="csX0" fmla="*/ 478353 w 505967"/>
                <a:gd name="csY0" fmla="*/ 573359 h 633685"/>
                <a:gd name="csX1" fmla="*/ 146645 w 505967"/>
                <a:gd name="csY1" fmla="*/ 181423 h 633685"/>
                <a:gd name="csX2" fmla="*/ 153982 w 505967"/>
                <a:gd name="csY2" fmla="*/ 109732 h 633685"/>
                <a:gd name="csX3" fmla="*/ 155205 w 505967"/>
                <a:gd name="csY3" fmla="*/ 109732 h 633685"/>
                <a:gd name="csX4" fmla="*/ 183178 w 505967"/>
                <a:gd name="csY4" fmla="*/ 158189 h 633685"/>
                <a:gd name="csX5" fmla="*/ 224986 w 505967"/>
                <a:gd name="csY5" fmla="*/ 169424 h 633685"/>
                <a:gd name="csX6" fmla="*/ 236221 w 505967"/>
                <a:gd name="csY6" fmla="*/ 127616 h 633685"/>
                <a:gd name="csX7" fmla="*/ 171255 w 505967"/>
                <a:gd name="csY7" fmla="*/ 15264 h 633685"/>
                <a:gd name="csX8" fmla="*/ 152759 w 505967"/>
                <a:gd name="csY8" fmla="*/ 1047 h 633685"/>
                <a:gd name="csX9" fmla="*/ 129524 w 505967"/>
                <a:gd name="csY9" fmla="*/ 4105 h 633685"/>
                <a:gd name="csX10" fmla="*/ 16407 w 505967"/>
                <a:gd name="csY10" fmla="*/ 69376 h 633685"/>
                <a:gd name="csX11" fmla="*/ 3489 w 505967"/>
                <a:gd name="csY11" fmla="*/ 110637 h 633685"/>
                <a:gd name="csX12" fmla="*/ 44749 w 505967"/>
                <a:gd name="csY12" fmla="*/ 123555 h 633685"/>
                <a:gd name="csX13" fmla="*/ 46979 w 505967"/>
                <a:gd name="csY13" fmla="*/ 122266 h 633685"/>
                <a:gd name="csX14" fmla="*/ 93755 w 505967"/>
                <a:gd name="csY14" fmla="*/ 95210 h 633685"/>
                <a:gd name="csX15" fmla="*/ 85500 w 505967"/>
                <a:gd name="csY15" fmla="*/ 181423 h 633685"/>
                <a:gd name="csX16" fmla="*/ 467653 w 505967"/>
                <a:gd name="csY16" fmla="*/ 633586 h 633685"/>
                <a:gd name="csX17" fmla="*/ 472850 w 505967"/>
                <a:gd name="csY17" fmla="*/ 633586 h 633685"/>
                <a:gd name="csX18" fmla="*/ 505868 w 505967"/>
                <a:gd name="csY18" fmla="*/ 605460 h 633685"/>
                <a:gd name="csX19" fmla="*/ 477741 w 505967"/>
                <a:gd name="csY19" fmla="*/ 572442 h 63368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</a:cxnLst>
              <a:rect l="l" t="t" r="r" b="b"/>
              <a:pathLst>
                <a:path w="505967" h="633685">
                  <a:moveTo>
                    <a:pt x="478353" y="573359"/>
                  </a:moveTo>
                  <a:cubicBezTo>
                    <a:pt x="286604" y="541784"/>
                    <a:pt x="146087" y="375754"/>
                    <a:pt x="146645" y="181423"/>
                  </a:cubicBezTo>
                  <a:cubicBezTo>
                    <a:pt x="146934" y="157354"/>
                    <a:pt x="149389" y="133361"/>
                    <a:pt x="153982" y="109732"/>
                  </a:cubicBezTo>
                  <a:lnTo>
                    <a:pt x="155205" y="109732"/>
                  </a:lnTo>
                  <a:lnTo>
                    <a:pt x="183178" y="158189"/>
                  </a:lnTo>
                  <a:cubicBezTo>
                    <a:pt x="191621" y="172836"/>
                    <a:pt x="210339" y="177866"/>
                    <a:pt x="224986" y="169424"/>
                  </a:cubicBezTo>
                  <a:cubicBezTo>
                    <a:pt x="239633" y="160981"/>
                    <a:pt x="244664" y="142263"/>
                    <a:pt x="236221" y="127616"/>
                  </a:cubicBezTo>
                  <a:lnTo>
                    <a:pt x="171255" y="15264"/>
                  </a:lnTo>
                  <a:cubicBezTo>
                    <a:pt x="167211" y="8267"/>
                    <a:pt x="160561" y="3155"/>
                    <a:pt x="152759" y="1047"/>
                  </a:cubicBezTo>
                  <a:cubicBezTo>
                    <a:pt x="144916" y="-1060"/>
                    <a:pt x="136556" y="40"/>
                    <a:pt x="129524" y="4105"/>
                  </a:cubicBezTo>
                  <a:lnTo>
                    <a:pt x="16407" y="69376"/>
                  </a:lnTo>
                  <a:cubicBezTo>
                    <a:pt x="1447" y="77203"/>
                    <a:pt x="-4338" y="95676"/>
                    <a:pt x="3489" y="110637"/>
                  </a:cubicBezTo>
                  <a:cubicBezTo>
                    <a:pt x="11315" y="125599"/>
                    <a:pt x="29789" y="131381"/>
                    <a:pt x="44749" y="123555"/>
                  </a:cubicBezTo>
                  <a:cubicBezTo>
                    <a:pt x="45510" y="123157"/>
                    <a:pt x="46255" y="122728"/>
                    <a:pt x="46979" y="122266"/>
                  </a:cubicBezTo>
                  <a:lnTo>
                    <a:pt x="93755" y="95210"/>
                  </a:lnTo>
                  <a:cubicBezTo>
                    <a:pt x="88314" y="123627"/>
                    <a:pt x="85551" y="152491"/>
                    <a:pt x="85500" y="181423"/>
                  </a:cubicBezTo>
                  <a:cubicBezTo>
                    <a:pt x="84806" y="405450"/>
                    <a:pt x="246643" y="596936"/>
                    <a:pt x="467653" y="633586"/>
                  </a:cubicBezTo>
                  <a:lnTo>
                    <a:pt x="472850" y="633586"/>
                  </a:lnTo>
                  <a:cubicBezTo>
                    <a:pt x="489735" y="634937"/>
                    <a:pt x="504517" y="622345"/>
                    <a:pt x="505868" y="605460"/>
                  </a:cubicBezTo>
                  <a:cubicBezTo>
                    <a:pt x="507219" y="588575"/>
                    <a:pt x="494626" y="573793"/>
                    <a:pt x="477741" y="572442"/>
                  </a:cubicBezTo>
                  <a:close/>
                </a:path>
              </a:pathLst>
            </a:custGeom>
            <a:ln w="15280" cap="flat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DFD9C3-8B48-BE1B-3E22-9E935AEB3F22}"/>
                </a:ext>
              </a:extLst>
            </p:cNvPr>
            <p:cNvSpPr/>
            <p:nvPr/>
          </p:nvSpPr>
          <p:spPr>
            <a:xfrm>
              <a:off x="1356133" y="1496976"/>
              <a:ext cx="417855" cy="697644"/>
            </a:xfrm>
            <a:custGeom>
              <a:avLst/>
              <a:gdLst>
                <a:gd name="csX0" fmla="*/ 417852 w 417855"/>
                <a:gd name="csY0" fmla="*/ 179947 h 697644"/>
                <a:gd name="csX1" fmla="*/ 389267 w 417855"/>
                <a:gd name="csY1" fmla="*/ 19902 h 697644"/>
                <a:gd name="csX2" fmla="*/ 349905 w 417855"/>
                <a:gd name="csY2" fmla="*/ 1940 h 697644"/>
                <a:gd name="csX3" fmla="*/ 331944 w 417855"/>
                <a:gd name="csY3" fmla="*/ 41302 h 697644"/>
                <a:gd name="csX4" fmla="*/ 98045 w 417855"/>
                <a:gd name="csY4" fmla="*/ 552385 h 697644"/>
                <a:gd name="csX5" fmla="*/ 93634 w 417855"/>
                <a:gd name="csY5" fmla="*/ 553998 h 697644"/>
                <a:gd name="csX6" fmla="*/ 93634 w 417855"/>
                <a:gd name="csY6" fmla="*/ 553998 h 697644"/>
                <a:gd name="csX7" fmla="*/ 121454 w 417855"/>
                <a:gd name="csY7" fmla="*/ 505388 h 697644"/>
                <a:gd name="csX8" fmla="*/ 110143 w 417855"/>
                <a:gd name="csY8" fmla="*/ 463504 h 697644"/>
                <a:gd name="csX9" fmla="*/ 68259 w 417855"/>
                <a:gd name="csY9" fmla="*/ 474816 h 697644"/>
                <a:gd name="csX10" fmla="*/ 4057 w 417855"/>
                <a:gd name="csY10" fmla="*/ 587474 h 697644"/>
                <a:gd name="csX11" fmla="*/ 15367 w 417855"/>
                <a:gd name="csY11" fmla="*/ 629204 h 697644"/>
                <a:gd name="csX12" fmla="*/ 15369 w 417855"/>
                <a:gd name="csY12" fmla="*/ 629205 h 697644"/>
                <a:gd name="csX13" fmla="*/ 128027 w 417855"/>
                <a:gd name="csY13" fmla="*/ 693560 h 697644"/>
                <a:gd name="csX14" fmla="*/ 169911 w 417855"/>
                <a:gd name="csY14" fmla="*/ 682248 h 697644"/>
                <a:gd name="csX15" fmla="*/ 158600 w 417855"/>
                <a:gd name="csY15" fmla="*/ 640364 h 697644"/>
                <a:gd name="csX16" fmla="*/ 110907 w 417855"/>
                <a:gd name="csY16" fmla="*/ 613308 h 697644"/>
                <a:gd name="csX17" fmla="*/ 417852 w 417855"/>
                <a:gd name="csY17" fmla="*/ 179947 h 6976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7855" h="697644">
                  <a:moveTo>
                    <a:pt x="417852" y="179947"/>
                  </a:moveTo>
                  <a:cubicBezTo>
                    <a:pt x="417914" y="125324"/>
                    <a:pt x="408235" y="71127"/>
                    <a:pt x="389267" y="19902"/>
                  </a:cubicBezTo>
                  <a:cubicBezTo>
                    <a:pt x="383357" y="4073"/>
                    <a:pt x="365734" y="-3969"/>
                    <a:pt x="349905" y="1940"/>
                  </a:cubicBezTo>
                  <a:cubicBezTo>
                    <a:pt x="334076" y="7850"/>
                    <a:pt x="326034" y="25473"/>
                    <a:pt x="331944" y="41302"/>
                  </a:cubicBezTo>
                  <a:cubicBezTo>
                    <a:pt x="408486" y="247022"/>
                    <a:pt x="303767" y="475843"/>
                    <a:pt x="98045" y="552385"/>
                  </a:cubicBezTo>
                  <a:cubicBezTo>
                    <a:pt x="96578" y="552932"/>
                    <a:pt x="95107" y="553469"/>
                    <a:pt x="93634" y="553998"/>
                  </a:cubicBezTo>
                  <a:lnTo>
                    <a:pt x="93634" y="553998"/>
                  </a:lnTo>
                  <a:lnTo>
                    <a:pt x="121454" y="505388"/>
                  </a:lnTo>
                  <a:cubicBezTo>
                    <a:pt x="129897" y="490698"/>
                    <a:pt x="124833" y="471947"/>
                    <a:pt x="110143" y="463504"/>
                  </a:cubicBezTo>
                  <a:cubicBezTo>
                    <a:pt x="95453" y="455062"/>
                    <a:pt x="76701" y="460126"/>
                    <a:pt x="68259" y="474816"/>
                  </a:cubicBezTo>
                  <a:lnTo>
                    <a:pt x="4057" y="587474"/>
                  </a:lnTo>
                  <a:cubicBezTo>
                    <a:pt x="-4343" y="602121"/>
                    <a:pt x="720" y="620804"/>
                    <a:pt x="15367" y="629204"/>
                  </a:cubicBezTo>
                  <a:cubicBezTo>
                    <a:pt x="15367" y="629205"/>
                    <a:pt x="15369" y="629205"/>
                    <a:pt x="15369" y="629205"/>
                  </a:cubicBezTo>
                  <a:lnTo>
                    <a:pt x="128027" y="693560"/>
                  </a:lnTo>
                  <a:cubicBezTo>
                    <a:pt x="142717" y="702002"/>
                    <a:pt x="161469" y="696938"/>
                    <a:pt x="169911" y="682248"/>
                  </a:cubicBezTo>
                  <a:cubicBezTo>
                    <a:pt x="178354" y="667558"/>
                    <a:pt x="173289" y="648807"/>
                    <a:pt x="158600" y="640364"/>
                  </a:cubicBezTo>
                  <a:lnTo>
                    <a:pt x="110907" y="613308"/>
                  </a:lnTo>
                  <a:cubicBezTo>
                    <a:pt x="295344" y="549326"/>
                    <a:pt x="418700" y="375164"/>
                    <a:pt x="417852" y="179947"/>
                  </a:cubicBezTo>
                  <a:close/>
                </a:path>
              </a:pathLst>
            </a:custGeom>
            <a:ln w="15280" cap="flat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763FE5-6746-0FB1-2208-627FBA4DB02D}"/>
                </a:ext>
              </a:extLst>
            </p:cNvPr>
            <p:cNvSpPr/>
            <p:nvPr/>
          </p:nvSpPr>
          <p:spPr>
            <a:xfrm>
              <a:off x="957382" y="1217937"/>
              <a:ext cx="716937" cy="214005"/>
            </a:xfrm>
            <a:custGeom>
              <a:avLst/>
              <a:gdLst>
                <a:gd name="csX0" fmla="*/ 556739 w 716937"/>
                <a:gd name="csY0" fmla="*/ 152805 h 214005"/>
                <a:gd name="csX1" fmla="*/ 526167 w 716937"/>
                <a:gd name="csY1" fmla="*/ 183377 h 214005"/>
                <a:gd name="csX2" fmla="*/ 556739 w 716937"/>
                <a:gd name="csY2" fmla="*/ 213949 h 214005"/>
                <a:gd name="csX3" fmla="*/ 682391 w 716937"/>
                <a:gd name="csY3" fmla="*/ 213949 h 214005"/>
                <a:gd name="csX4" fmla="*/ 685907 w 716937"/>
                <a:gd name="csY4" fmla="*/ 213949 h 214005"/>
                <a:gd name="csX5" fmla="*/ 702416 w 716937"/>
                <a:gd name="csY5" fmla="*/ 208905 h 214005"/>
                <a:gd name="csX6" fmla="*/ 704556 w 716937"/>
                <a:gd name="csY6" fmla="*/ 207529 h 214005"/>
                <a:gd name="csX7" fmla="*/ 705473 w 716937"/>
                <a:gd name="csY7" fmla="*/ 206765 h 214005"/>
                <a:gd name="csX8" fmla="*/ 705473 w 716937"/>
                <a:gd name="csY8" fmla="*/ 206765 h 214005"/>
                <a:gd name="csX9" fmla="*/ 707460 w 716937"/>
                <a:gd name="csY9" fmla="*/ 205236 h 214005"/>
                <a:gd name="csX10" fmla="*/ 716937 w 716937"/>
                <a:gd name="csY10" fmla="*/ 183377 h 214005"/>
                <a:gd name="csX11" fmla="*/ 716937 w 716937"/>
                <a:gd name="csY11" fmla="*/ 53751 h 214005"/>
                <a:gd name="csX12" fmla="*/ 686365 w 716937"/>
                <a:gd name="csY12" fmla="*/ 23179 h 214005"/>
                <a:gd name="csX13" fmla="*/ 655793 w 716937"/>
                <a:gd name="csY13" fmla="*/ 53751 h 214005"/>
                <a:gd name="csX14" fmla="*/ 655793 w 716937"/>
                <a:gd name="csY14" fmla="*/ 109545 h 214005"/>
                <a:gd name="csX15" fmla="*/ 655793 w 716937"/>
                <a:gd name="csY15" fmla="*/ 109545 h 214005"/>
                <a:gd name="csX16" fmla="*/ 9317 w 716937"/>
                <a:gd name="csY16" fmla="*/ 161162 h 214005"/>
                <a:gd name="csX17" fmla="*/ 7204 w 716937"/>
                <a:gd name="csY17" fmla="*/ 163658 h 214005"/>
                <a:gd name="csX18" fmla="*/ 10873 w 716937"/>
                <a:gd name="csY18" fmla="*/ 206765 h 214005"/>
                <a:gd name="csX19" fmla="*/ 53979 w 716937"/>
                <a:gd name="csY19" fmla="*/ 203096 h 214005"/>
                <a:gd name="csX20" fmla="*/ 611616 w 716937"/>
                <a:gd name="csY20" fmla="*/ 152346 h 21400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</a:cxnLst>
              <a:rect l="l" t="t" r="r" b="b"/>
              <a:pathLst>
                <a:path w="716937" h="214005">
                  <a:moveTo>
                    <a:pt x="556739" y="152805"/>
                  </a:moveTo>
                  <a:cubicBezTo>
                    <a:pt x="539854" y="152805"/>
                    <a:pt x="526167" y="166492"/>
                    <a:pt x="526167" y="183377"/>
                  </a:cubicBezTo>
                  <a:cubicBezTo>
                    <a:pt x="526167" y="200262"/>
                    <a:pt x="539854" y="213949"/>
                    <a:pt x="556739" y="213949"/>
                  </a:cubicBezTo>
                  <a:lnTo>
                    <a:pt x="682391" y="213949"/>
                  </a:lnTo>
                  <a:cubicBezTo>
                    <a:pt x="683562" y="214024"/>
                    <a:pt x="684736" y="214024"/>
                    <a:pt x="685907" y="213949"/>
                  </a:cubicBezTo>
                  <a:cubicBezTo>
                    <a:pt x="691790" y="213951"/>
                    <a:pt x="697539" y="212194"/>
                    <a:pt x="702416" y="208905"/>
                  </a:cubicBezTo>
                  <a:lnTo>
                    <a:pt x="704556" y="207529"/>
                  </a:lnTo>
                  <a:lnTo>
                    <a:pt x="705473" y="206765"/>
                  </a:lnTo>
                  <a:lnTo>
                    <a:pt x="705473" y="206765"/>
                  </a:lnTo>
                  <a:lnTo>
                    <a:pt x="707460" y="205236"/>
                  </a:lnTo>
                  <a:cubicBezTo>
                    <a:pt x="713444" y="199531"/>
                    <a:pt x="716864" y="191645"/>
                    <a:pt x="716937" y="183377"/>
                  </a:cubicBezTo>
                  <a:lnTo>
                    <a:pt x="716937" y="53751"/>
                  </a:lnTo>
                  <a:cubicBezTo>
                    <a:pt x="716937" y="36866"/>
                    <a:pt x="703250" y="23179"/>
                    <a:pt x="686365" y="23179"/>
                  </a:cubicBezTo>
                  <a:cubicBezTo>
                    <a:pt x="669480" y="23179"/>
                    <a:pt x="655793" y="36866"/>
                    <a:pt x="655793" y="53751"/>
                  </a:cubicBezTo>
                  <a:lnTo>
                    <a:pt x="655793" y="109545"/>
                  </a:lnTo>
                  <a:lnTo>
                    <a:pt x="655793" y="109545"/>
                  </a:lnTo>
                  <a:cubicBezTo>
                    <a:pt x="463020" y="-54721"/>
                    <a:pt x="173582" y="-31611"/>
                    <a:pt x="9317" y="161162"/>
                  </a:cubicBezTo>
                  <a:cubicBezTo>
                    <a:pt x="8609" y="161990"/>
                    <a:pt x="7906" y="162823"/>
                    <a:pt x="7204" y="163658"/>
                  </a:cubicBezTo>
                  <a:cubicBezTo>
                    <a:pt x="-3686" y="176575"/>
                    <a:pt x="-2044" y="195875"/>
                    <a:pt x="10873" y="206765"/>
                  </a:cubicBezTo>
                  <a:cubicBezTo>
                    <a:pt x="23789" y="217654"/>
                    <a:pt x="43090" y="216013"/>
                    <a:pt x="53979" y="203096"/>
                  </a:cubicBezTo>
                  <a:cubicBezTo>
                    <a:pt x="194365" y="35883"/>
                    <a:pt x="443351" y="13224"/>
                    <a:pt x="611616" y="152346"/>
                  </a:cubicBezTo>
                  <a:close/>
                </a:path>
              </a:pathLst>
            </a:custGeom>
            <a:ln w="15280" cap="flat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A6D6B9-96FA-7FFE-088F-43C6092FC742}"/>
              </a:ext>
            </a:extLst>
          </p:cNvPr>
          <p:cNvGrpSpPr/>
          <p:nvPr/>
        </p:nvGrpSpPr>
        <p:grpSpPr>
          <a:xfrm>
            <a:off x="535351" y="701752"/>
            <a:ext cx="1713006" cy="1668610"/>
            <a:chOff x="771319" y="1217937"/>
            <a:chExt cx="1002669" cy="976683"/>
          </a:xfrm>
        </p:grpSpPr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81DA321F-B152-AAED-8087-246E3BEDB022}"/>
                </a:ext>
              </a:extLst>
            </p:cNvPr>
            <p:cNvSpPr/>
            <p:nvPr/>
          </p:nvSpPr>
          <p:spPr>
            <a:xfrm>
              <a:off x="771319" y="1495499"/>
              <a:ext cx="505967" cy="633685"/>
            </a:xfrm>
            <a:custGeom>
              <a:avLst/>
              <a:gdLst>
                <a:gd name="csX0" fmla="*/ 478353 w 505967"/>
                <a:gd name="csY0" fmla="*/ 573359 h 633685"/>
                <a:gd name="csX1" fmla="*/ 146645 w 505967"/>
                <a:gd name="csY1" fmla="*/ 181423 h 633685"/>
                <a:gd name="csX2" fmla="*/ 153982 w 505967"/>
                <a:gd name="csY2" fmla="*/ 109732 h 633685"/>
                <a:gd name="csX3" fmla="*/ 155205 w 505967"/>
                <a:gd name="csY3" fmla="*/ 109732 h 633685"/>
                <a:gd name="csX4" fmla="*/ 183178 w 505967"/>
                <a:gd name="csY4" fmla="*/ 158189 h 633685"/>
                <a:gd name="csX5" fmla="*/ 224986 w 505967"/>
                <a:gd name="csY5" fmla="*/ 169424 h 633685"/>
                <a:gd name="csX6" fmla="*/ 236221 w 505967"/>
                <a:gd name="csY6" fmla="*/ 127616 h 633685"/>
                <a:gd name="csX7" fmla="*/ 171255 w 505967"/>
                <a:gd name="csY7" fmla="*/ 15264 h 633685"/>
                <a:gd name="csX8" fmla="*/ 152759 w 505967"/>
                <a:gd name="csY8" fmla="*/ 1047 h 633685"/>
                <a:gd name="csX9" fmla="*/ 129524 w 505967"/>
                <a:gd name="csY9" fmla="*/ 4105 h 633685"/>
                <a:gd name="csX10" fmla="*/ 16407 w 505967"/>
                <a:gd name="csY10" fmla="*/ 69376 h 633685"/>
                <a:gd name="csX11" fmla="*/ 3489 w 505967"/>
                <a:gd name="csY11" fmla="*/ 110637 h 633685"/>
                <a:gd name="csX12" fmla="*/ 44749 w 505967"/>
                <a:gd name="csY12" fmla="*/ 123555 h 633685"/>
                <a:gd name="csX13" fmla="*/ 46979 w 505967"/>
                <a:gd name="csY13" fmla="*/ 122266 h 633685"/>
                <a:gd name="csX14" fmla="*/ 93755 w 505967"/>
                <a:gd name="csY14" fmla="*/ 95210 h 633685"/>
                <a:gd name="csX15" fmla="*/ 85500 w 505967"/>
                <a:gd name="csY15" fmla="*/ 181423 h 633685"/>
                <a:gd name="csX16" fmla="*/ 467653 w 505967"/>
                <a:gd name="csY16" fmla="*/ 633586 h 633685"/>
                <a:gd name="csX17" fmla="*/ 472850 w 505967"/>
                <a:gd name="csY17" fmla="*/ 633586 h 633685"/>
                <a:gd name="csX18" fmla="*/ 505868 w 505967"/>
                <a:gd name="csY18" fmla="*/ 605460 h 633685"/>
                <a:gd name="csX19" fmla="*/ 477741 w 505967"/>
                <a:gd name="csY19" fmla="*/ 572442 h 63368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</a:cxnLst>
              <a:rect l="l" t="t" r="r" b="b"/>
              <a:pathLst>
                <a:path w="505967" h="633685">
                  <a:moveTo>
                    <a:pt x="478353" y="573359"/>
                  </a:moveTo>
                  <a:cubicBezTo>
                    <a:pt x="286604" y="541784"/>
                    <a:pt x="146087" y="375754"/>
                    <a:pt x="146645" y="181423"/>
                  </a:cubicBezTo>
                  <a:cubicBezTo>
                    <a:pt x="146934" y="157354"/>
                    <a:pt x="149389" y="133361"/>
                    <a:pt x="153982" y="109732"/>
                  </a:cubicBezTo>
                  <a:lnTo>
                    <a:pt x="155205" y="109732"/>
                  </a:lnTo>
                  <a:lnTo>
                    <a:pt x="183178" y="158189"/>
                  </a:lnTo>
                  <a:cubicBezTo>
                    <a:pt x="191621" y="172836"/>
                    <a:pt x="210339" y="177866"/>
                    <a:pt x="224986" y="169424"/>
                  </a:cubicBezTo>
                  <a:cubicBezTo>
                    <a:pt x="239633" y="160981"/>
                    <a:pt x="244664" y="142263"/>
                    <a:pt x="236221" y="127616"/>
                  </a:cubicBezTo>
                  <a:lnTo>
                    <a:pt x="171255" y="15264"/>
                  </a:lnTo>
                  <a:cubicBezTo>
                    <a:pt x="167211" y="8267"/>
                    <a:pt x="160561" y="3155"/>
                    <a:pt x="152759" y="1047"/>
                  </a:cubicBezTo>
                  <a:cubicBezTo>
                    <a:pt x="144916" y="-1060"/>
                    <a:pt x="136556" y="40"/>
                    <a:pt x="129524" y="4105"/>
                  </a:cubicBezTo>
                  <a:lnTo>
                    <a:pt x="16407" y="69376"/>
                  </a:lnTo>
                  <a:cubicBezTo>
                    <a:pt x="1447" y="77203"/>
                    <a:pt x="-4338" y="95676"/>
                    <a:pt x="3489" y="110637"/>
                  </a:cubicBezTo>
                  <a:cubicBezTo>
                    <a:pt x="11315" y="125599"/>
                    <a:pt x="29789" y="131381"/>
                    <a:pt x="44749" y="123555"/>
                  </a:cubicBezTo>
                  <a:cubicBezTo>
                    <a:pt x="45510" y="123157"/>
                    <a:pt x="46255" y="122728"/>
                    <a:pt x="46979" y="122266"/>
                  </a:cubicBezTo>
                  <a:lnTo>
                    <a:pt x="93755" y="95210"/>
                  </a:lnTo>
                  <a:cubicBezTo>
                    <a:pt x="88314" y="123627"/>
                    <a:pt x="85551" y="152491"/>
                    <a:pt x="85500" y="181423"/>
                  </a:cubicBezTo>
                  <a:cubicBezTo>
                    <a:pt x="84806" y="405450"/>
                    <a:pt x="246643" y="596936"/>
                    <a:pt x="467653" y="633586"/>
                  </a:cubicBezTo>
                  <a:lnTo>
                    <a:pt x="472850" y="633586"/>
                  </a:lnTo>
                  <a:cubicBezTo>
                    <a:pt x="489735" y="634937"/>
                    <a:pt x="504517" y="622345"/>
                    <a:pt x="505868" y="605460"/>
                  </a:cubicBezTo>
                  <a:cubicBezTo>
                    <a:pt x="507219" y="588575"/>
                    <a:pt x="494626" y="573793"/>
                    <a:pt x="477741" y="572442"/>
                  </a:cubicBezTo>
                  <a:close/>
                </a:path>
              </a:pathLst>
            </a:custGeom>
            <a:ln w="15280" cap="flat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F48753-5070-AA87-EA9D-EF15FC200F77}"/>
                </a:ext>
              </a:extLst>
            </p:cNvPr>
            <p:cNvSpPr/>
            <p:nvPr/>
          </p:nvSpPr>
          <p:spPr>
            <a:xfrm>
              <a:off x="1356133" y="1496976"/>
              <a:ext cx="417855" cy="697644"/>
            </a:xfrm>
            <a:custGeom>
              <a:avLst/>
              <a:gdLst>
                <a:gd name="csX0" fmla="*/ 417852 w 417855"/>
                <a:gd name="csY0" fmla="*/ 179947 h 697644"/>
                <a:gd name="csX1" fmla="*/ 389267 w 417855"/>
                <a:gd name="csY1" fmla="*/ 19902 h 697644"/>
                <a:gd name="csX2" fmla="*/ 349905 w 417855"/>
                <a:gd name="csY2" fmla="*/ 1940 h 697644"/>
                <a:gd name="csX3" fmla="*/ 331944 w 417855"/>
                <a:gd name="csY3" fmla="*/ 41302 h 697644"/>
                <a:gd name="csX4" fmla="*/ 98045 w 417855"/>
                <a:gd name="csY4" fmla="*/ 552385 h 697644"/>
                <a:gd name="csX5" fmla="*/ 93634 w 417855"/>
                <a:gd name="csY5" fmla="*/ 553998 h 697644"/>
                <a:gd name="csX6" fmla="*/ 93634 w 417855"/>
                <a:gd name="csY6" fmla="*/ 553998 h 697644"/>
                <a:gd name="csX7" fmla="*/ 121454 w 417855"/>
                <a:gd name="csY7" fmla="*/ 505388 h 697644"/>
                <a:gd name="csX8" fmla="*/ 110143 w 417855"/>
                <a:gd name="csY8" fmla="*/ 463504 h 697644"/>
                <a:gd name="csX9" fmla="*/ 68259 w 417855"/>
                <a:gd name="csY9" fmla="*/ 474816 h 697644"/>
                <a:gd name="csX10" fmla="*/ 4057 w 417855"/>
                <a:gd name="csY10" fmla="*/ 587474 h 697644"/>
                <a:gd name="csX11" fmla="*/ 15367 w 417855"/>
                <a:gd name="csY11" fmla="*/ 629204 h 697644"/>
                <a:gd name="csX12" fmla="*/ 15369 w 417855"/>
                <a:gd name="csY12" fmla="*/ 629205 h 697644"/>
                <a:gd name="csX13" fmla="*/ 128027 w 417855"/>
                <a:gd name="csY13" fmla="*/ 693560 h 697644"/>
                <a:gd name="csX14" fmla="*/ 169911 w 417855"/>
                <a:gd name="csY14" fmla="*/ 682248 h 697644"/>
                <a:gd name="csX15" fmla="*/ 158600 w 417855"/>
                <a:gd name="csY15" fmla="*/ 640364 h 697644"/>
                <a:gd name="csX16" fmla="*/ 110907 w 417855"/>
                <a:gd name="csY16" fmla="*/ 613308 h 697644"/>
                <a:gd name="csX17" fmla="*/ 417852 w 417855"/>
                <a:gd name="csY17" fmla="*/ 179947 h 6976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7855" h="697644">
                  <a:moveTo>
                    <a:pt x="417852" y="179947"/>
                  </a:moveTo>
                  <a:cubicBezTo>
                    <a:pt x="417914" y="125324"/>
                    <a:pt x="408235" y="71127"/>
                    <a:pt x="389267" y="19902"/>
                  </a:cubicBezTo>
                  <a:cubicBezTo>
                    <a:pt x="383357" y="4073"/>
                    <a:pt x="365734" y="-3969"/>
                    <a:pt x="349905" y="1940"/>
                  </a:cubicBezTo>
                  <a:cubicBezTo>
                    <a:pt x="334076" y="7850"/>
                    <a:pt x="326034" y="25473"/>
                    <a:pt x="331944" y="41302"/>
                  </a:cubicBezTo>
                  <a:cubicBezTo>
                    <a:pt x="408486" y="247022"/>
                    <a:pt x="303767" y="475843"/>
                    <a:pt x="98045" y="552385"/>
                  </a:cubicBezTo>
                  <a:cubicBezTo>
                    <a:pt x="96578" y="552932"/>
                    <a:pt x="95107" y="553469"/>
                    <a:pt x="93634" y="553998"/>
                  </a:cubicBezTo>
                  <a:lnTo>
                    <a:pt x="93634" y="553998"/>
                  </a:lnTo>
                  <a:lnTo>
                    <a:pt x="121454" y="505388"/>
                  </a:lnTo>
                  <a:cubicBezTo>
                    <a:pt x="129897" y="490698"/>
                    <a:pt x="124833" y="471947"/>
                    <a:pt x="110143" y="463504"/>
                  </a:cubicBezTo>
                  <a:cubicBezTo>
                    <a:pt x="95453" y="455062"/>
                    <a:pt x="76701" y="460126"/>
                    <a:pt x="68259" y="474816"/>
                  </a:cubicBezTo>
                  <a:lnTo>
                    <a:pt x="4057" y="587474"/>
                  </a:lnTo>
                  <a:cubicBezTo>
                    <a:pt x="-4343" y="602121"/>
                    <a:pt x="720" y="620804"/>
                    <a:pt x="15367" y="629204"/>
                  </a:cubicBezTo>
                  <a:cubicBezTo>
                    <a:pt x="15367" y="629205"/>
                    <a:pt x="15369" y="629205"/>
                    <a:pt x="15369" y="629205"/>
                  </a:cubicBezTo>
                  <a:lnTo>
                    <a:pt x="128027" y="693560"/>
                  </a:lnTo>
                  <a:cubicBezTo>
                    <a:pt x="142717" y="702002"/>
                    <a:pt x="161469" y="696938"/>
                    <a:pt x="169911" y="682248"/>
                  </a:cubicBezTo>
                  <a:cubicBezTo>
                    <a:pt x="178354" y="667558"/>
                    <a:pt x="173289" y="648807"/>
                    <a:pt x="158600" y="640364"/>
                  </a:cubicBezTo>
                  <a:lnTo>
                    <a:pt x="110907" y="613308"/>
                  </a:lnTo>
                  <a:cubicBezTo>
                    <a:pt x="295344" y="549326"/>
                    <a:pt x="418700" y="375164"/>
                    <a:pt x="417852" y="179947"/>
                  </a:cubicBezTo>
                  <a:close/>
                </a:path>
              </a:pathLst>
            </a:custGeom>
            <a:ln w="15280" cap="flat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740E49-FE5A-F7C7-5C62-4D67639463D8}"/>
                </a:ext>
              </a:extLst>
            </p:cNvPr>
            <p:cNvSpPr/>
            <p:nvPr/>
          </p:nvSpPr>
          <p:spPr>
            <a:xfrm>
              <a:off x="957382" y="1217937"/>
              <a:ext cx="716937" cy="214005"/>
            </a:xfrm>
            <a:custGeom>
              <a:avLst/>
              <a:gdLst>
                <a:gd name="csX0" fmla="*/ 556739 w 716937"/>
                <a:gd name="csY0" fmla="*/ 152805 h 214005"/>
                <a:gd name="csX1" fmla="*/ 526167 w 716937"/>
                <a:gd name="csY1" fmla="*/ 183377 h 214005"/>
                <a:gd name="csX2" fmla="*/ 556739 w 716937"/>
                <a:gd name="csY2" fmla="*/ 213949 h 214005"/>
                <a:gd name="csX3" fmla="*/ 682391 w 716937"/>
                <a:gd name="csY3" fmla="*/ 213949 h 214005"/>
                <a:gd name="csX4" fmla="*/ 685907 w 716937"/>
                <a:gd name="csY4" fmla="*/ 213949 h 214005"/>
                <a:gd name="csX5" fmla="*/ 702416 w 716937"/>
                <a:gd name="csY5" fmla="*/ 208905 h 214005"/>
                <a:gd name="csX6" fmla="*/ 704556 w 716937"/>
                <a:gd name="csY6" fmla="*/ 207529 h 214005"/>
                <a:gd name="csX7" fmla="*/ 705473 w 716937"/>
                <a:gd name="csY7" fmla="*/ 206765 h 214005"/>
                <a:gd name="csX8" fmla="*/ 705473 w 716937"/>
                <a:gd name="csY8" fmla="*/ 206765 h 214005"/>
                <a:gd name="csX9" fmla="*/ 707460 w 716937"/>
                <a:gd name="csY9" fmla="*/ 205236 h 214005"/>
                <a:gd name="csX10" fmla="*/ 716937 w 716937"/>
                <a:gd name="csY10" fmla="*/ 183377 h 214005"/>
                <a:gd name="csX11" fmla="*/ 716937 w 716937"/>
                <a:gd name="csY11" fmla="*/ 53751 h 214005"/>
                <a:gd name="csX12" fmla="*/ 686365 w 716937"/>
                <a:gd name="csY12" fmla="*/ 23179 h 214005"/>
                <a:gd name="csX13" fmla="*/ 655793 w 716937"/>
                <a:gd name="csY13" fmla="*/ 53751 h 214005"/>
                <a:gd name="csX14" fmla="*/ 655793 w 716937"/>
                <a:gd name="csY14" fmla="*/ 109545 h 214005"/>
                <a:gd name="csX15" fmla="*/ 655793 w 716937"/>
                <a:gd name="csY15" fmla="*/ 109545 h 214005"/>
                <a:gd name="csX16" fmla="*/ 9317 w 716937"/>
                <a:gd name="csY16" fmla="*/ 161162 h 214005"/>
                <a:gd name="csX17" fmla="*/ 7204 w 716937"/>
                <a:gd name="csY17" fmla="*/ 163658 h 214005"/>
                <a:gd name="csX18" fmla="*/ 10873 w 716937"/>
                <a:gd name="csY18" fmla="*/ 206765 h 214005"/>
                <a:gd name="csX19" fmla="*/ 53979 w 716937"/>
                <a:gd name="csY19" fmla="*/ 203096 h 214005"/>
                <a:gd name="csX20" fmla="*/ 611616 w 716937"/>
                <a:gd name="csY20" fmla="*/ 152346 h 21400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</a:cxnLst>
              <a:rect l="l" t="t" r="r" b="b"/>
              <a:pathLst>
                <a:path w="716937" h="214005">
                  <a:moveTo>
                    <a:pt x="556739" y="152805"/>
                  </a:moveTo>
                  <a:cubicBezTo>
                    <a:pt x="539854" y="152805"/>
                    <a:pt x="526167" y="166492"/>
                    <a:pt x="526167" y="183377"/>
                  </a:cubicBezTo>
                  <a:cubicBezTo>
                    <a:pt x="526167" y="200262"/>
                    <a:pt x="539854" y="213949"/>
                    <a:pt x="556739" y="213949"/>
                  </a:cubicBezTo>
                  <a:lnTo>
                    <a:pt x="682391" y="213949"/>
                  </a:lnTo>
                  <a:cubicBezTo>
                    <a:pt x="683562" y="214024"/>
                    <a:pt x="684736" y="214024"/>
                    <a:pt x="685907" y="213949"/>
                  </a:cubicBezTo>
                  <a:cubicBezTo>
                    <a:pt x="691790" y="213951"/>
                    <a:pt x="697539" y="212194"/>
                    <a:pt x="702416" y="208905"/>
                  </a:cubicBezTo>
                  <a:lnTo>
                    <a:pt x="704556" y="207529"/>
                  </a:lnTo>
                  <a:lnTo>
                    <a:pt x="705473" y="206765"/>
                  </a:lnTo>
                  <a:lnTo>
                    <a:pt x="705473" y="206765"/>
                  </a:lnTo>
                  <a:lnTo>
                    <a:pt x="707460" y="205236"/>
                  </a:lnTo>
                  <a:cubicBezTo>
                    <a:pt x="713444" y="199531"/>
                    <a:pt x="716864" y="191645"/>
                    <a:pt x="716937" y="183377"/>
                  </a:cubicBezTo>
                  <a:lnTo>
                    <a:pt x="716937" y="53751"/>
                  </a:lnTo>
                  <a:cubicBezTo>
                    <a:pt x="716937" y="36866"/>
                    <a:pt x="703250" y="23179"/>
                    <a:pt x="686365" y="23179"/>
                  </a:cubicBezTo>
                  <a:cubicBezTo>
                    <a:pt x="669480" y="23179"/>
                    <a:pt x="655793" y="36866"/>
                    <a:pt x="655793" y="53751"/>
                  </a:cubicBezTo>
                  <a:lnTo>
                    <a:pt x="655793" y="109545"/>
                  </a:lnTo>
                  <a:lnTo>
                    <a:pt x="655793" y="109545"/>
                  </a:lnTo>
                  <a:cubicBezTo>
                    <a:pt x="463020" y="-54721"/>
                    <a:pt x="173582" y="-31611"/>
                    <a:pt x="9317" y="161162"/>
                  </a:cubicBezTo>
                  <a:cubicBezTo>
                    <a:pt x="8609" y="161990"/>
                    <a:pt x="7906" y="162823"/>
                    <a:pt x="7204" y="163658"/>
                  </a:cubicBezTo>
                  <a:cubicBezTo>
                    <a:pt x="-3686" y="176575"/>
                    <a:pt x="-2044" y="195875"/>
                    <a:pt x="10873" y="206765"/>
                  </a:cubicBezTo>
                  <a:cubicBezTo>
                    <a:pt x="23789" y="217654"/>
                    <a:pt x="43090" y="216013"/>
                    <a:pt x="53979" y="203096"/>
                  </a:cubicBezTo>
                  <a:cubicBezTo>
                    <a:pt x="194365" y="35883"/>
                    <a:pt x="443351" y="13224"/>
                    <a:pt x="611616" y="152346"/>
                  </a:cubicBezTo>
                  <a:close/>
                </a:path>
              </a:pathLst>
            </a:custGeom>
            <a:ln w="15280" cap="flat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8" name="Rectangle 4">
            <a:extLst>
              <a:ext uri="{FF2B5EF4-FFF2-40B4-BE49-F238E27FC236}">
                <a16:creationId xmlns:a16="http://schemas.microsoft.com/office/drawing/2014/main" id="{04949723-FD92-0E97-76BD-32B8C3470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991" y="3214488"/>
            <a:ext cx="68130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Backend integration using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Node.js/Express or Django</a:t>
            </a:r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aleway" panose="020B0503030101060003" pitchFamily="34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Database support (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MongoDB / PostgreSQL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Global leaderboard and timed quizzes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aleway" panose="020B0503030101060003" pitchFamily="34" charset="0"/>
              </a:rPr>
              <a:t>Admin dashboard and multi-subject support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C1BF1-DF8E-21B6-6A91-F8CB4B91FB26}"/>
              </a:ext>
            </a:extLst>
          </p:cNvPr>
          <p:cNvSpPr txBox="1"/>
          <p:nvPr/>
        </p:nvSpPr>
        <p:spPr>
          <a:xfrm>
            <a:off x="2663118" y="1724333"/>
            <a:ext cx="7088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prstClr val="white"/>
                </a:solidFill>
                <a:latin typeface="Raleway" panose="020B0503030101060003" pitchFamily="34" charset="0"/>
              </a:rPr>
              <a:t>FUTURE SCOPE</a:t>
            </a:r>
            <a:endParaRPr kumimoji="0" lang="en-PK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10" name="Graphic 9" descr="Clock with solid fill">
            <a:extLst>
              <a:ext uri="{FF2B5EF4-FFF2-40B4-BE49-F238E27FC236}">
                <a16:creationId xmlns:a16="http://schemas.microsoft.com/office/drawing/2014/main" id="{5C05F4BF-3831-13C0-2F74-D34D92B5B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9884" y="-162"/>
            <a:ext cx="2012233" cy="201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02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189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Raleway</vt:lpstr>
      <vt:lpstr>Raleway ExtraBold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Hanzla</dc:creator>
  <cp:lastModifiedBy>Muhammad Hanzla</cp:lastModifiedBy>
  <cp:revision>2</cp:revision>
  <dcterms:created xsi:type="dcterms:W3CDTF">2025-12-20T22:33:54Z</dcterms:created>
  <dcterms:modified xsi:type="dcterms:W3CDTF">2025-12-21T00:07:18Z</dcterms:modified>
</cp:coreProperties>
</file>